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6"/>
  </p:notesMasterIdLst>
  <p:sldIdLst>
    <p:sldId id="256" r:id="rId2"/>
    <p:sldId id="257" r:id="rId3"/>
    <p:sldId id="258" r:id="rId4"/>
    <p:sldId id="261" r:id="rId5"/>
    <p:sldId id="259" r:id="rId6"/>
    <p:sldId id="260" r:id="rId7"/>
    <p:sldId id="276" r:id="rId8"/>
    <p:sldId id="304" r:id="rId9"/>
    <p:sldId id="307" r:id="rId10"/>
    <p:sldId id="306" r:id="rId11"/>
    <p:sldId id="305" r:id="rId12"/>
    <p:sldId id="262" r:id="rId13"/>
    <p:sldId id="283" r:id="rId14"/>
    <p:sldId id="310" r:id="rId15"/>
  </p:sldIdLst>
  <p:sldSz cx="9144000" cy="5143500" type="screen16x9"/>
  <p:notesSz cx="6858000" cy="9144000"/>
  <p:embeddedFontLst>
    <p:embeddedFont>
      <p:font typeface="Chelsea Market" panose="020B0604020202020204" charset="0"/>
      <p:regular r:id="rId17"/>
    </p:embeddedFont>
    <p:embeddedFont>
      <p:font typeface="EB Garamond Regular" panose="020B0604020202020204" charset="0"/>
      <p:bold r:id="rId18"/>
      <p:boldItalic r:id="rId19"/>
    </p:embeddedFont>
    <p:embeddedFont>
      <p:font typeface="EB Garamond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2E4053-70EE-4B35-8653-CA0BD38D4D0A}">
  <a:tblStyle styleId="{7C2E4053-70EE-4B35-8653-CA0BD38D4D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227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d60f2de500_1_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d60f2de500_1_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0110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d5f595d123_1_24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d5f595d123_1_24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d60f2de500_1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d60f2de500_1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d5f595d123_1_24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d5f595d123_1_24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5957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d5cf5d53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d5cf5d53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5cf5d532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5cf5d532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d60f2de500_1_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d60f2de500_1_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d5cf5d532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d5cf5d532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d5cf5d532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d5cf5d5327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d699736a2b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d699736a2b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d60f2de500_1_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d60f2de500_1_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0961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d5cf5d532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d5cf5d5327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1305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40275" y="265250"/>
            <a:ext cx="8263459" cy="4613011"/>
          </a:xfrm>
          <a:custGeom>
            <a:avLst/>
            <a:gdLst/>
            <a:ahLst/>
            <a:cxnLst/>
            <a:rect l="l" t="t" r="r" b="b"/>
            <a:pathLst>
              <a:path w="81554" h="45528" extrusionOk="0">
                <a:moveTo>
                  <a:pt x="47116" y="1"/>
                </a:moveTo>
                <a:lnTo>
                  <a:pt x="47116" y="1546"/>
                </a:lnTo>
                <a:lnTo>
                  <a:pt x="23785" y="1546"/>
                </a:lnTo>
                <a:lnTo>
                  <a:pt x="23785" y="149"/>
                </a:lnTo>
                <a:lnTo>
                  <a:pt x="19673" y="149"/>
                </a:lnTo>
                <a:lnTo>
                  <a:pt x="19673" y="848"/>
                </a:lnTo>
                <a:lnTo>
                  <a:pt x="15543" y="848"/>
                </a:lnTo>
                <a:lnTo>
                  <a:pt x="15543" y="1546"/>
                </a:lnTo>
                <a:lnTo>
                  <a:pt x="14381" y="1546"/>
                </a:lnTo>
                <a:lnTo>
                  <a:pt x="14381" y="3249"/>
                </a:lnTo>
                <a:lnTo>
                  <a:pt x="6610" y="3249"/>
                </a:lnTo>
                <a:lnTo>
                  <a:pt x="6610" y="1546"/>
                </a:lnTo>
                <a:lnTo>
                  <a:pt x="1" y="1546"/>
                </a:lnTo>
                <a:lnTo>
                  <a:pt x="1" y="11378"/>
                </a:lnTo>
                <a:lnTo>
                  <a:pt x="4026" y="11378"/>
                </a:lnTo>
                <a:lnTo>
                  <a:pt x="4026" y="14015"/>
                </a:lnTo>
                <a:lnTo>
                  <a:pt x="1005" y="14015"/>
                </a:lnTo>
                <a:lnTo>
                  <a:pt x="1005" y="18119"/>
                </a:lnTo>
                <a:lnTo>
                  <a:pt x="4026" y="18119"/>
                </a:lnTo>
                <a:lnTo>
                  <a:pt x="4026" y="20904"/>
                </a:lnTo>
                <a:lnTo>
                  <a:pt x="1" y="24511"/>
                </a:lnTo>
                <a:lnTo>
                  <a:pt x="1" y="28999"/>
                </a:lnTo>
                <a:lnTo>
                  <a:pt x="3144" y="28999"/>
                </a:lnTo>
                <a:lnTo>
                  <a:pt x="3144" y="30701"/>
                </a:lnTo>
                <a:lnTo>
                  <a:pt x="1" y="30701"/>
                </a:lnTo>
                <a:lnTo>
                  <a:pt x="1" y="37748"/>
                </a:lnTo>
                <a:lnTo>
                  <a:pt x="4026" y="37748"/>
                </a:lnTo>
                <a:lnTo>
                  <a:pt x="4026" y="41738"/>
                </a:lnTo>
                <a:lnTo>
                  <a:pt x="10417" y="41738"/>
                </a:lnTo>
                <a:lnTo>
                  <a:pt x="10417" y="43903"/>
                </a:lnTo>
                <a:lnTo>
                  <a:pt x="16093" y="43903"/>
                </a:lnTo>
                <a:lnTo>
                  <a:pt x="16093" y="45528"/>
                </a:lnTo>
                <a:lnTo>
                  <a:pt x="20214" y="45528"/>
                </a:lnTo>
                <a:lnTo>
                  <a:pt x="25968" y="43903"/>
                </a:lnTo>
                <a:lnTo>
                  <a:pt x="40620" y="43903"/>
                </a:lnTo>
                <a:lnTo>
                  <a:pt x="40620" y="44829"/>
                </a:lnTo>
                <a:lnTo>
                  <a:pt x="44741" y="44829"/>
                </a:lnTo>
                <a:lnTo>
                  <a:pt x="44741" y="43903"/>
                </a:lnTo>
                <a:lnTo>
                  <a:pt x="47116" y="43903"/>
                </a:lnTo>
                <a:lnTo>
                  <a:pt x="47116" y="43301"/>
                </a:lnTo>
                <a:lnTo>
                  <a:pt x="54031" y="43301"/>
                </a:lnTo>
                <a:lnTo>
                  <a:pt x="54031" y="43903"/>
                </a:lnTo>
                <a:lnTo>
                  <a:pt x="69504" y="43903"/>
                </a:lnTo>
                <a:lnTo>
                  <a:pt x="69504" y="40882"/>
                </a:lnTo>
                <a:lnTo>
                  <a:pt x="70979" y="40882"/>
                </a:lnTo>
                <a:lnTo>
                  <a:pt x="70979" y="42349"/>
                </a:lnTo>
                <a:lnTo>
                  <a:pt x="75101" y="42349"/>
                </a:lnTo>
                <a:lnTo>
                  <a:pt x="75101" y="40882"/>
                </a:lnTo>
                <a:lnTo>
                  <a:pt x="76428" y="40882"/>
                </a:lnTo>
                <a:lnTo>
                  <a:pt x="76428" y="43903"/>
                </a:lnTo>
                <a:lnTo>
                  <a:pt x="81553" y="43903"/>
                </a:lnTo>
                <a:lnTo>
                  <a:pt x="81553" y="41852"/>
                </a:lnTo>
                <a:lnTo>
                  <a:pt x="79222" y="41852"/>
                </a:lnTo>
                <a:lnTo>
                  <a:pt x="79222" y="39800"/>
                </a:lnTo>
                <a:lnTo>
                  <a:pt x="78061" y="39800"/>
                </a:lnTo>
                <a:lnTo>
                  <a:pt x="78061" y="37748"/>
                </a:lnTo>
                <a:lnTo>
                  <a:pt x="77580" y="37748"/>
                </a:lnTo>
                <a:lnTo>
                  <a:pt x="77580" y="37014"/>
                </a:lnTo>
                <a:lnTo>
                  <a:pt x="81553" y="37014"/>
                </a:lnTo>
                <a:lnTo>
                  <a:pt x="81553" y="33216"/>
                </a:lnTo>
                <a:lnTo>
                  <a:pt x="77580" y="32762"/>
                </a:lnTo>
                <a:lnTo>
                  <a:pt x="77580" y="31828"/>
                </a:lnTo>
                <a:lnTo>
                  <a:pt x="79222" y="31828"/>
                </a:lnTo>
                <a:lnTo>
                  <a:pt x="79222" y="22363"/>
                </a:lnTo>
                <a:lnTo>
                  <a:pt x="80471" y="22363"/>
                </a:lnTo>
                <a:lnTo>
                  <a:pt x="80471" y="18599"/>
                </a:lnTo>
                <a:lnTo>
                  <a:pt x="75956" y="18599"/>
                </a:lnTo>
                <a:lnTo>
                  <a:pt x="75956" y="17386"/>
                </a:lnTo>
                <a:lnTo>
                  <a:pt x="80471" y="17386"/>
                </a:lnTo>
                <a:lnTo>
                  <a:pt x="80471" y="12531"/>
                </a:lnTo>
                <a:lnTo>
                  <a:pt x="77580" y="12531"/>
                </a:lnTo>
                <a:lnTo>
                  <a:pt x="77580" y="8514"/>
                </a:lnTo>
                <a:lnTo>
                  <a:pt x="81553" y="8514"/>
                </a:lnTo>
                <a:lnTo>
                  <a:pt x="81553" y="4410"/>
                </a:lnTo>
                <a:lnTo>
                  <a:pt x="77580" y="4410"/>
                </a:lnTo>
                <a:lnTo>
                  <a:pt x="77580" y="1546"/>
                </a:lnTo>
                <a:lnTo>
                  <a:pt x="66474" y="1546"/>
                </a:lnTo>
                <a:lnTo>
                  <a:pt x="66474" y="2149"/>
                </a:lnTo>
                <a:lnTo>
                  <a:pt x="59550" y="2149"/>
                </a:lnTo>
                <a:lnTo>
                  <a:pt x="59550" y="3817"/>
                </a:lnTo>
                <a:lnTo>
                  <a:pt x="52634" y="3817"/>
                </a:lnTo>
                <a:lnTo>
                  <a:pt x="52634" y="1546"/>
                </a:lnTo>
                <a:lnTo>
                  <a:pt x="51237" y="1546"/>
                </a:lnTo>
                <a:lnTo>
                  <a:pt x="51237" y="1"/>
                </a:lnTo>
                <a:close/>
              </a:path>
            </a:pathLst>
          </a:custGeom>
          <a:solidFill>
            <a:srgbClr val="E2E2E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50" y="1451225"/>
            <a:ext cx="7717500" cy="18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50" y="3406675"/>
            <a:ext cx="7717500" cy="2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-2197447">
            <a:off x="1062275" y="2960816"/>
            <a:ext cx="421001" cy="421016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2197447">
            <a:off x="7209275" y="1725141"/>
            <a:ext cx="421001" cy="421016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4146157">
            <a:off x="2581711" y="773303"/>
            <a:ext cx="336281" cy="33629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958995">
            <a:off x="4403941" y="4003900"/>
            <a:ext cx="336257" cy="336269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 rot="959330">
            <a:off x="7297228" y="3437146"/>
            <a:ext cx="589044" cy="649845"/>
            <a:chOff x="4539349" y="819744"/>
            <a:chExt cx="812887" cy="896674"/>
          </a:xfrm>
        </p:grpSpPr>
        <p:sp>
          <p:nvSpPr>
            <p:cNvPr id="17" name="Google Shape;17;p2"/>
            <p:cNvSpPr/>
            <p:nvPr/>
          </p:nvSpPr>
          <p:spPr>
            <a:xfrm>
              <a:off x="4539349" y="903772"/>
              <a:ext cx="812887" cy="812646"/>
            </a:xfrm>
            <a:custGeom>
              <a:avLst/>
              <a:gdLst/>
              <a:ahLst/>
              <a:cxnLst/>
              <a:rect l="l" t="t" r="r" b="b"/>
              <a:pathLst>
                <a:path w="70809" h="70788" extrusionOk="0">
                  <a:moveTo>
                    <a:pt x="35404" y="1"/>
                  </a:moveTo>
                  <a:cubicBezTo>
                    <a:pt x="15841" y="1"/>
                    <a:pt x="0" y="15842"/>
                    <a:pt x="0" y="35384"/>
                  </a:cubicBezTo>
                  <a:cubicBezTo>
                    <a:pt x="0" y="54947"/>
                    <a:pt x="15841" y="70788"/>
                    <a:pt x="35404" y="70788"/>
                  </a:cubicBezTo>
                  <a:cubicBezTo>
                    <a:pt x="54946" y="70788"/>
                    <a:pt x="70808" y="54947"/>
                    <a:pt x="70808" y="35384"/>
                  </a:cubicBezTo>
                  <a:cubicBezTo>
                    <a:pt x="70808" y="15842"/>
                    <a:pt x="54946" y="1"/>
                    <a:pt x="35404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832881" y="1398982"/>
              <a:ext cx="219739" cy="109760"/>
            </a:xfrm>
            <a:custGeom>
              <a:avLst/>
              <a:gdLst/>
              <a:ahLst/>
              <a:cxnLst/>
              <a:rect l="l" t="t" r="r" b="b"/>
              <a:pathLst>
                <a:path w="19141" h="9561" fill="none" extrusionOk="0">
                  <a:moveTo>
                    <a:pt x="19141" y="1"/>
                  </a:moveTo>
                  <a:cubicBezTo>
                    <a:pt x="19141" y="5288"/>
                    <a:pt x="14848" y="9560"/>
                    <a:pt x="9560" y="9560"/>
                  </a:cubicBezTo>
                  <a:cubicBezTo>
                    <a:pt x="4273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778983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2" y="1"/>
                  </a:moveTo>
                  <a:cubicBezTo>
                    <a:pt x="847" y="1"/>
                    <a:pt x="1" y="910"/>
                    <a:pt x="1" y="2010"/>
                  </a:cubicBezTo>
                  <a:cubicBezTo>
                    <a:pt x="1" y="3131"/>
                    <a:pt x="847" y="4019"/>
                    <a:pt x="1862" y="4019"/>
                  </a:cubicBezTo>
                  <a:cubicBezTo>
                    <a:pt x="2877" y="4019"/>
                    <a:pt x="3702" y="3131"/>
                    <a:pt x="3702" y="2010"/>
                  </a:cubicBezTo>
                  <a:cubicBezTo>
                    <a:pt x="3702" y="910"/>
                    <a:pt x="2877" y="1"/>
                    <a:pt x="1862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662197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19120" y="7657"/>
                  </a:moveTo>
                  <a:cubicBezTo>
                    <a:pt x="19120" y="7657"/>
                    <a:pt x="9624" y="1"/>
                    <a:pt x="1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66025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17449" y="3194"/>
                  </a:moveTo>
                  <a:cubicBezTo>
                    <a:pt x="17449" y="3194"/>
                    <a:pt x="12944" y="0"/>
                    <a:pt x="5013" y="4040"/>
                  </a:cubicBezTo>
                  <a:cubicBezTo>
                    <a:pt x="3913" y="4632"/>
                    <a:pt x="1925" y="5372"/>
                    <a:pt x="1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93032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1" y="0"/>
                  </a:moveTo>
                  <a:cubicBezTo>
                    <a:pt x="1" y="0"/>
                    <a:pt x="1545" y="1354"/>
                    <a:pt x="3554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062814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1" y="1"/>
                  </a:moveTo>
                  <a:cubicBezTo>
                    <a:pt x="825" y="1"/>
                    <a:pt x="0" y="910"/>
                    <a:pt x="0" y="2010"/>
                  </a:cubicBezTo>
                  <a:cubicBezTo>
                    <a:pt x="0" y="3131"/>
                    <a:pt x="825" y="4019"/>
                    <a:pt x="1861" y="4019"/>
                  </a:cubicBezTo>
                  <a:cubicBezTo>
                    <a:pt x="2877" y="4019"/>
                    <a:pt x="3701" y="3131"/>
                    <a:pt x="3701" y="2010"/>
                  </a:cubicBezTo>
                  <a:cubicBezTo>
                    <a:pt x="3701" y="910"/>
                    <a:pt x="2877" y="1"/>
                    <a:pt x="1861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002843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0" y="7657"/>
                  </a:moveTo>
                  <a:cubicBezTo>
                    <a:pt x="0" y="7657"/>
                    <a:pt x="9496" y="1"/>
                    <a:pt x="19119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2396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0" y="3194"/>
                  </a:moveTo>
                  <a:cubicBezTo>
                    <a:pt x="0" y="3194"/>
                    <a:pt x="4505" y="0"/>
                    <a:pt x="12436" y="4040"/>
                  </a:cubicBezTo>
                  <a:cubicBezTo>
                    <a:pt x="13536" y="4632"/>
                    <a:pt x="15524" y="5372"/>
                    <a:pt x="17449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150705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3553" y="0"/>
                  </a:moveTo>
                  <a:cubicBezTo>
                    <a:pt x="3553" y="0"/>
                    <a:pt x="2010" y="1354"/>
                    <a:pt x="0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96871">
              <a:off x="5046719" y="846913"/>
              <a:ext cx="206450" cy="206458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 rot="-1316436">
            <a:off x="1286242" y="1019895"/>
            <a:ext cx="621155" cy="716478"/>
            <a:chOff x="3350377" y="835704"/>
            <a:chExt cx="812646" cy="937355"/>
          </a:xfrm>
        </p:grpSpPr>
        <p:sp>
          <p:nvSpPr>
            <p:cNvPr id="29" name="Google Shape;29;p2"/>
            <p:cNvSpPr/>
            <p:nvPr/>
          </p:nvSpPr>
          <p:spPr>
            <a:xfrm>
              <a:off x="3350377" y="835704"/>
              <a:ext cx="812646" cy="812635"/>
            </a:xfrm>
            <a:custGeom>
              <a:avLst/>
              <a:gdLst/>
              <a:ahLst/>
              <a:cxnLst/>
              <a:rect l="l" t="t" r="r" b="b"/>
              <a:pathLst>
                <a:path w="70788" h="70787" extrusionOk="0">
                  <a:moveTo>
                    <a:pt x="35383" y="0"/>
                  </a:moveTo>
                  <a:cubicBezTo>
                    <a:pt x="15841" y="0"/>
                    <a:pt x="0" y="15841"/>
                    <a:pt x="0" y="35383"/>
                  </a:cubicBezTo>
                  <a:cubicBezTo>
                    <a:pt x="0" y="54946"/>
                    <a:pt x="15841" y="70787"/>
                    <a:pt x="35383" y="70787"/>
                  </a:cubicBezTo>
                  <a:cubicBezTo>
                    <a:pt x="54947" y="70787"/>
                    <a:pt x="70787" y="54946"/>
                    <a:pt x="70787" y="35383"/>
                  </a:cubicBezTo>
                  <a:cubicBezTo>
                    <a:pt x="70787" y="15841"/>
                    <a:pt x="54947" y="0"/>
                    <a:pt x="3538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976179">
              <a:off x="3614262" y="1553212"/>
              <a:ext cx="196276" cy="196283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643668" y="1306717"/>
              <a:ext cx="219750" cy="109760"/>
            </a:xfrm>
            <a:custGeom>
              <a:avLst/>
              <a:gdLst/>
              <a:ahLst/>
              <a:cxnLst/>
              <a:rect l="l" t="t" r="r" b="b"/>
              <a:pathLst>
                <a:path w="19142" h="9561" fill="none" extrusionOk="0">
                  <a:moveTo>
                    <a:pt x="19141" y="1"/>
                  </a:moveTo>
                  <a:cubicBezTo>
                    <a:pt x="19141" y="5288"/>
                    <a:pt x="14869" y="9560"/>
                    <a:pt x="9582" y="9560"/>
                  </a:cubicBezTo>
                  <a:cubicBezTo>
                    <a:pt x="4294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90011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62" y="0"/>
                  </a:moveTo>
                  <a:cubicBezTo>
                    <a:pt x="826" y="0"/>
                    <a:pt x="1" y="889"/>
                    <a:pt x="1" y="2010"/>
                  </a:cubicBezTo>
                  <a:cubicBezTo>
                    <a:pt x="1" y="3109"/>
                    <a:pt x="826" y="4019"/>
                    <a:pt x="1862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62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873842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40" y="0"/>
                  </a:moveTo>
                  <a:cubicBezTo>
                    <a:pt x="825" y="0"/>
                    <a:pt x="0" y="889"/>
                    <a:pt x="0" y="2010"/>
                  </a:cubicBezTo>
                  <a:cubicBezTo>
                    <a:pt x="0" y="3109"/>
                    <a:pt x="825" y="4019"/>
                    <a:pt x="1840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4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/>
          <p:nvPr/>
        </p:nvSpPr>
        <p:spPr>
          <a:xfrm rot="10800000" flipH="1">
            <a:off x="440275" y="265250"/>
            <a:ext cx="8263459" cy="4613011"/>
          </a:xfrm>
          <a:custGeom>
            <a:avLst/>
            <a:gdLst/>
            <a:ahLst/>
            <a:cxnLst/>
            <a:rect l="l" t="t" r="r" b="b"/>
            <a:pathLst>
              <a:path w="81554" h="45528" extrusionOk="0">
                <a:moveTo>
                  <a:pt x="47116" y="1"/>
                </a:moveTo>
                <a:lnTo>
                  <a:pt x="47116" y="1546"/>
                </a:lnTo>
                <a:lnTo>
                  <a:pt x="23785" y="1546"/>
                </a:lnTo>
                <a:lnTo>
                  <a:pt x="23785" y="149"/>
                </a:lnTo>
                <a:lnTo>
                  <a:pt x="19673" y="149"/>
                </a:lnTo>
                <a:lnTo>
                  <a:pt x="19673" y="848"/>
                </a:lnTo>
                <a:lnTo>
                  <a:pt x="15543" y="848"/>
                </a:lnTo>
                <a:lnTo>
                  <a:pt x="15543" y="1546"/>
                </a:lnTo>
                <a:lnTo>
                  <a:pt x="14381" y="1546"/>
                </a:lnTo>
                <a:lnTo>
                  <a:pt x="14381" y="3249"/>
                </a:lnTo>
                <a:lnTo>
                  <a:pt x="6610" y="3249"/>
                </a:lnTo>
                <a:lnTo>
                  <a:pt x="6610" y="1546"/>
                </a:lnTo>
                <a:lnTo>
                  <a:pt x="1" y="1546"/>
                </a:lnTo>
                <a:lnTo>
                  <a:pt x="1" y="11378"/>
                </a:lnTo>
                <a:lnTo>
                  <a:pt x="4026" y="11378"/>
                </a:lnTo>
                <a:lnTo>
                  <a:pt x="4026" y="14015"/>
                </a:lnTo>
                <a:lnTo>
                  <a:pt x="1005" y="14015"/>
                </a:lnTo>
                <a:lnTo>
                  <a:pt x="1005" y="18119"/>
                </a:lnTo>
                <a:lnTo>
                  <a:pt x="4026" y="18119"/>
                </a:lnTo>
                <a:lnTo>
                  <a:pt x="4026" y="20904"/>
                </a:lnTo>
                <a:lnTo>
                  <a:pt x="1" y="24511"/>
                </a:lnTo>
                <a:lnTo>
                  <a:pt x="1" y="28999"/>
                </a:lnTo>
                <a:lnTo>
                  <a:pt x="3144" y="28999"/>
                </a:lnTo>
                <a:lnTo>
                  <a:pt x="3144" y="30701"/>
                </a:lnTo>
                <a:lnTo>
                  <a:pt x="1" y="30701"/>
                </a:lnTo>
                <a:lnTo>
                  <a:pt x="1" y="37748"/>
                </a:lnTo>
                <a:lnTo>
                  <a:pt x="4026" y="37748"/>
                </a:lnTo>
                <a:lnTo>
                  <a:pt x="4026" y="41738"/>
                </a:lnTo>
                <a:lnTo>
                  <a:pt x="10417" y="41738"/>
                </a:lnTo>
                <a:lnTo>
                  <a:pt x="10417" y="43903"/>
                </a:lnTo>
                <a:lnTo>
                  <a:pt x="16093" y="43903"/>
                </a:lnTo>
                <a:lnTo>
                  <a:pt x="16093" y="45528"/>
                </a:lnTo>
                <a:lnTo>
                  <a:pt x="20214" y="45528"/>
                </a:lnTo>
                <a:lnTo>
                  <a:pt x="25968" y="43903"/>
                </a:lnTo>
                <a:lnTo>
                  <a:pt x="40620" y="43903"/>
                </a:lnTo>
                <a:lnTo>
                  <a:pt x="40620" y="44829"/>
                </a:lnTo>
                <a:lnTo>
                  <a:pt x="44741" y="44829"/>
                </a:lnTo>
                <a:lnTo>
                  <a:pt x="44741" y="43903"/>
                </a:lnTo>
                <a:lnTo>
                  <a:pt x="47116" y="43903"/>
                </a:lnTo>
                <a:lnTo>
                  <a:pt x="47116" y="43301"/>
                </a:lnTo>
                <a:lnTo>
                  <a:pt x="54031" y="43301"/>
                </a:lnTo>
                <a:lnTo>
                  <a:pt x="54031" y="43903"/>
                </a:lnTo>
                <a:lnTo>
                  <a:pt x="69504" y="43903"/>
                </a:lnTo>
                <a:lnTo>
                  <a:pt x="69504" y="40882"/>
                </a:lnTo>
                <a:lnTo>
                  <a:pt x="70979" y="40882"/>
                </a:lnTo>
                <a:lnTo>
                  <a:pt x="70979" y="42349"/>
                </a:lnTo>
                <a:lnTo>
                  <a:pt x="75101" y="42349"/>
                </a:lnTo>
                <a:lnTo>
                  <a:pt x="75101" y="40882"/>
                </a:lnTo>
                <a:lnTo>
                  <a:pt x="76428" y="40882"/>
                </a:lnTo>
                <a:lnTo>
                  <a:pt x="76428" y="43903"/>
                </a:lnTo>
                <a:lnTo>
                  <a:pt x="81553" y="43903"/>
                </a:lnTo>
                <a:lnTo>
                  <a:pt x="81553" y="41852"/>
                </a:lnTo>
                <a:lnTo>
                  <a:pt x="79222" y="41852"/>
                </a:lnTo>
                <a:lnTo>
                  <a:pt x="79222" y="39800"/>
                </a:lnTo>
                <a:lnTo>
                  <a:pt x="78061" y="39800"/>
                </a:lnTo>
                <a:lnTo>
                  <a:pt x="78061" y="37748"/>
                </a:lnTo>
                <a:lnTo>
                  <a:pt x="77580" y="37748"/>
                </a:lnTo>
                <a:lnTo>
                  <a:pt x="77580" y="37014"/>
                </a:lnTo>
                <a:lnTo>
                  <a:pt x="81553" y="37014"/>
                </a:lnTo>
                <a:lnTo>
                  <a:pt x="81553" y="33216"/>
                </a:lnTo>
                <a:lnTo>
                  <a:pt x="77580" y="32762"/>
                </a:lnTo>
                <a:lnTo>
                  <a:pt x="77580" y="31828"/>
                </a:lnTo>
                <a:lnTo>
                  <a:pt x="79222" y="31828"/>
                </a:lnTo>
                <a:lnTo>
                  <a:pt x="79222" y="22363"/>
                </a:lnTo>
                <a:lnTo>
                  <a:pt x="80471" y="22363"/>
                </a:lnTo>
                <a:lnTo>
                  <a:pt x="80471" y="18599"/>
                </a:lnTo>
                <a:lnTo>
                  <a:pt x="75956" y="18599"/>
                </a:lnTo>
                <a:lnTo>
                  <a:pt x="75956" y="17386"/>
                </a:lnTo>
                <a:lnTo>
                  <a:pt x="80471" y="17386"/>
                </a:lnTo>
                <a:lnTo>
                  <a:pt x="80471" y="12531"/>
                </a:lnTo>
                <a:lnTo>
                  <a:pt x="77580" y="12531"/>
                </a:lnTo>
                <a:lnTo>
                  <a:pt x="77580" y="8514"/>
                </a:lnTo>
                <a:lnTo>
                  <a:pt x="81553" y="8514"/>
                </a:lnTo>
                <a:lnTo>
                  <a:pt x="81553" y="4410"/>
                </a:lnTo>
                <a:lnTo>
                  <a:pt x="77580" y="4410"/>
                </a:lnTo>
                <a:lnTo>
                  <a:pt x="77580" y="1546"/>
                </a:lnTo>
                <a:lnTo>
                  <a:pt x="66474" y="1546"/>
                </a:lnTo>
                <a:lnTo>
                  <a:pt x="66474" y="2149"/>
                </a:lnTo>
                <a:lnTo>
                  <a:pt x="59550" y="2149"/>
                </a:lnTo>
                <a:lnTo>
                  <a:pt x="59550" y="3817"/>
                </a:lnTo>
                <a:lnTo>
                  <a:pt x="52634" y="3817"/>
                </a:lnTo>
                <a:lnTo>
                  <a:pt x="52634" y="1546"/>
                </a:lnTo>
                <a:lnTo>
                  <a:pt x="51237" y="1546"/>
                </a:lnTo>
                <a:lnTo>
                  <a:pt x="51237" y="1"/>
                </a:lnTo>
                <a:close/>
              </a:path>
            </a:pathLst>
          </a:custGeom>
          <a:solidFill>
            <a:srgbClr val="E2E2E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5"/>
          <p:cNvSpPr txBox="1">
            <a:spLocks noGrp="1"/>
          </p:cNvSpPr>
          <p:nvPr>
            <p:ph type="title"/>
          </p:nvPr>
        </p:nvSpPr>
        <p:spPr>
          <a:xfrm>
            <a:off x="2325300" y="539975"/>
            <a:ext cx="4493400" cy="82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5"/>
          <p:cNvSpPr txBox="1"/>
          <p:nvPr/>
        </p:nvSpPr>
        <p:spPr>
          <a:xfrm>
            <a:off x="2489550" y="3067800"/>
            <a:ext cx="41649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rPr>
              <a:t>CREDITS: This presentation template was created by </a:t>
            </a:r>
            <a:r>
              <a:rPr lang="en" b="1">
                <a:solidFill>
                  <a:schemeClr val="accent5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rPr>
              <a:t>, including icons by </a:t>
            </a:r>
            <a:r>
              <a:rPr lang="en" b="1">
                <a:solidFill>
                  <a:schemeClr val="accent5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rPr>
              <a:t>, and infographics &amp; images by </a:t>
            </a:r>
            <a:r>
              <a:rPr lang="en" b="1">
                <a:solidFill>
                  <a:schemeClr val="accent5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b="1">
              <a:solidFill>
                <a:schemeClr val="accent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76" name="Google Shape;176;p25"/>
          <p:cNvSpPr txBox="1">
            <a:spLocks noGrp="1"/>
          </p:cNvSpPr>
          <p:nvPr>
            <p:ph type="subTitle" idx="1"/>
          </p:nvPr>
        </p:nvSpPr>
        <p:spPr>
          <a:xfrm>
            <a:off x="2521500" y="1329325"/>
            <a:ext cx="4101000" cy="13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/>
          <p:nvPr/>
        </p:nvSpPr>
        <p:spPr>
          <a:xfrm rot="10800000" flipH="1">
            <a:off x="169325" y="251975"/>
            <a:ext cx="8840740" cy="4715452"/>
          </a:xfrm>
          <a:custGeom>
            <a:avLst/>
            <a:gdLst/>
            <a:ahLst/>
            <a:cxnLst/>
            <a:rect l="l" t="t" r="r" b="b"/>
            <a:pathLst>
              <a:path w="83160" h="45859" extrusionOk="0">
                <a:moveTo>
                  <a:pt x="6610" y="0"/>
                </a:moveTo>
                <a:lnTo>
                  <a:pt x="6610" y="44"/>
                </a:lnTo>
                <a:lnTo>
                  <a:pt x="2393" y="44"/>
                </a:lnTo>
                <a:lnTo>
                  <a:pt x="2402" y="1677"/>
                </a:lnTo>
                <a:lnTo>
                  <a:pt x="4366" y="3737"/>
                </a:lnTo>
                <a:lnTo>
                  <a:pt x="4366" y="11508"/>
                </a:lnTo>
                <a:lnTo>
                  <a:pt x="1197" y="11508"/>
                </a:lnTo>
                <a:lnTo>
                  <a:pt x="1083" y="14145"/>
                </a:lnTo>
                <a:lnTo>
                  <a:pt x="6252" y="14145"/>
                </a:lnTo>
                <a:lnTo>
                  <a:pt x="6130" y="18249"/>
                </a:lnTo>
                <a:lnTo>
                  <a:pt x="2070" y="18249"/>
                </a:lnTo>
                <a:lnTo>
                  <a:pt x="0" y="21122"/>
                </a:lnTo>
                <a:lnTo>
                  <a:pt x="3633" y="23706"/>
                </a:lnTo>
                <a:lnTo>
                  <a:pt x="3633" y="37389"/>
                </a:lnTo>
                <a:lnTo>
                  <a:pt x="1686" y="37406"/>
                </a:lnTo>
                <a:lnTo>
                  <a:pt x="1642" y="41693"/>
                </a:lnTo>
                <a:lnTo>
                  <a:pt x="3563" y="45858"/>
                </a:lnTo>
                <a:lnTo>
                  <a:pt x="10513" y="45858"/>
                </a:lnTo>
                <a:lnTo>
                  <a:pt x="10513" y="44034"/>
                </a:lnTo>
                <a:lnTo>
                  <a:pt x="16093" y="44034"/>
                </a:lnTo>
                <a:lnTo>
                  <a:pt x="16093" y="45658"/>
                </a:lnTo>
                <a:lnTo>
                  <a:pt x="20214" y="45658"/>
                </a:lnTo>
                <a:lnTo>
                  <a:pt x="20223" y="44156"/>
                </a:lnTo>
                <a:lnTo>
                  <a:pt x="25977" y="45858"/>
                </a:lnTo>
                <a:lnTo>
                  <a:pt x="33075" y="45858"/>
                </a:lnTo>
                <a:lnTo>
                  <a:pt x="33075" y="43938"/>
                </a:lnTo>
                <a:lnTo>
                  <a:pt x="40628" y="44034"/>
                </a:lnTo>
                <a:lnTo>
                  <a:pt x="40628" y="44959"/>
                </a:lnTo>
                <a:lnTo>
                  <a:pt x="44750" y="44959"/>
                </a:lnTo>
                <a:lnTo>
                  <a:pt x="44750" y="44034"/>
                </a:lnTo>
                <a:lnTo>
                  <a:pt x="47116" y="44034"/>
                </a:lnTo>
                <a:lnTo>
                  <a:pt x="47116" y="43431"/>
                </a:lnTo>
                <a:lnTo>
                  <a:pt x="54040" y="43431"/>
                </a:lnTo>
                <a:lnTo>
                  <a:pt x="54040" y="44034"/>
                </a:lnTo>
                <a:lnTo>
                  <a:pt x="69512" y="44034"/>
                </a:lnTo>
                <a:lnTo>
                  <a:pt x="69512" y="44942"/>
                </a:lnTo>
                <a:lnTo>
                  <a:pt x="70988" y="44942"/>
                </a:lnTo>
                <a:lnTo>
                  <a:pt x="70988" y="42479"/>
                </a:lnTo>
                <a:lnTo>
                  <a:pt x="75109" y="42479"/>
                </a:lnTo>
                <a:lnTo>
                  <a:pt x="75109" y="44942"/>
                </a:lnTo>
                <a:lnTo>
                  <a:pt x="76428" y="44942"/>
                </a:lnTo>
                <a:lnTo>
                  <a:pt x="76428" y="44034"/>
                </a:lnTo>
                <a:lnTo>
                  <a:pt x="81562" y="44034"/>
                </a:lnTo>
                <a:lnTo>
                  <a:pt x="81562" y="41982"/>
                </a:lnTo>
                <a:lnTo>
                  <a:pt x="83160" y="41982"/>
                </a:lnTo>
                <a:lnTo>
                  <a:pt x="83160" y="39930"/>
                </a:lnTo>
                <a:lnTo>
                  <a:pt x="81667" y="39930"/>
                </a:lnTo>
                <a:lnTo>
                  <a:pt x="81667" y="37878"/>
                </a:lnTo>
                <a:lnTo>
                  <a:pt x="80968" y="37878"/>
                </a:lnTo>
                <a:lnTo>
                  <a:pt x="80968" y="37144"/>
                </a:lnTo>
                <a:lnTo>
                  <a:pt x="79920" y="37144"/>
                </a:lnTo>
                <a:lnTo>
                  <a:pt x="79920" y="33346"/>
                </a:lnTo>
                <a:lnTo>
                  <a:pt x="78890" y="33320"/>
                </a:lnTo>
                <a:lnTo>
                  <a:pt x="78890" y="31949"/>
                </a:lnTo>
                <a:lnTo>
                  <a:pt x="82286" y="31949"/>
                </a:lnTo>
                <a:lnTo>
                  <a:pt x="82286" y="22493"/>
                </a:lnTo>
                <a:lnTo>
                  <a:pt x="80470" y="22493"/>
                </a:lnTo>
                <a:lnTo>
                  <a:pt x="80470" y="18729"/>
                </a:lnTo>
                <a:lnTo>
                  <a:pt x="77711" y="18729"/>
                </a:lnTo>
                <a:lnTo>
                  <a:pt x="77711" y="17516"/>
                </a:lnTo>
                <a:lnTo>
                  <a:pt x="80470" y="17516"/>
                </a:lnTo>
                <a:lnTo>
                  <a:pt x="80470" y="12652"/>
                </a:lnTo>
                <a:lnTo>
                  <a:pt x="77580" y="12652"/>
                </a:lnTo>
                <a:lnTo>
                  <a:pt x="77580" y="8644"/>
                </a:lnTo>
                <a:lnTo>
                  <a:pt x="81562" y="8644"/>
                </a:lnTo>
                <a:lnTo>
                  <a:pt x="81562" y="4540"/>
                </a:lnTo>
                <a:lnTo>
                  <a:pt x="77580" y="4540"/>
                </a:lnTo>
                <a:lnTo>
                  <a:pt x="77580" y="1677"/>
                </a:lnTo>
                <a:lnTo>
                  <a:pt x="66474" y="1677"/>
                </a:lnTo>
                <a:lnTo>
                  <a:pt x="66474" y="2279"/>
                </a:lnTo>
                <a:lnTo>
                  <a:pt x="59558" y="2279"/>
                </a:lnTo>
                <a:lnTo>
                  <a:pt x="59558" y="3938"/>
                </a:lnTo>
                <a:lnTo>
                  <a:pt x="52634" y="3938"/>
                </a:lnTo>
                <a:lnTo>
                  <a:pt x="52634" y="1677"/>
                </a:lnTo>
                <a:lnTo>
                  <a:pt x="51237" y="1677"/>
                </a:lnTo>
                <a:lnTo>
                  <a:pt x="51237" y="131"/>
                </a:lnTo>
                <a:lnTo>
                  <a:pt x="47116" y="131"/>
                </a:lnTo>
                <a:lnTo>
                  <a:pt x="47116" y="1677"/>
                </a:lnTo>
                <a:lnTo>
                  <a:pt x="23794" y="1677"/>
                </a:lnTo>
                <a:lnTo>
                  <a:pt x="23794" y="279"/>
                </a:lnTo>
                <a:lnTo>
                  <a:pt x="19673" y="279"/>
                </a:lnTo>
                <a:lnTo>
                  <a:pt x="19673" y="978"/>
                </a:lnTo>
                <a:lnTo>
                  <a:pt x="15551" y="978"/>
                </a:lnTo>
                <a:lnTo>
                  <a:pt x="15551" y="1677"/>
                </a:lnTo>
                <a:lnTo>
                  <a:pt x="14381" y="1677"/>
                </a:lnTo>
                <a:lnTo>
                  <a:pt x="14381" y="0"/>
                </a:lnTo>
                <a:close/>
              </a:path>
            </a:pathLst>
          </a:custGeom>
          <a:solidFill>
            <a:srgbClr val="E2E2E2"/>
          </a:solidFill>
          <a:ln w="5450" cap="flat" cmpd="sng">
            <a:solidFill>
              <a:srgbClr val="000000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6"/>
          <p:cNvSpPr/>
          <p:nvPr/>
        </p:nvSpPr>
        <p:spPr>
          <a:xfrm rot="-1427497">
            <a:off x="6699541" y="2877226"/>
            <a:ext cx="1493542" cy="1493488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6"/>
          <p:cNvSpPr/>
          <p:nvPr/>
        </p:nvSpPr>
        <p:spPr>
          <a:xfrm rot="-3136268">
            <a:off x="6331751" y="3054266"/>
            <a:ext cx="625723" cy="625639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/>
          <p:nvPr/>
        </p:nvSpPr>
        <p:spPr>
          <a:xfrm rot="10800000">
            <a:off x="169325" y="251975"/>
            <a:ext cx="8840740" cy="4715452"/>
          </a:xfrm>
          <a:custGeom>
            <a:avLst/>
            <a:gdLst/>
            <a:ahLst/>
            <a:cxnLst/>
            <a:rect l="l" t="t" r="r" b="b"/>
            <a:pathLst>
              <a:path w="83160" h="45859" extrusionOk="0">
                <a:moveTo>
                  <a:pt x="6610" y="0"/>
                </a:moveTo>
                <a:lnTo>
                  <a:pt x="6610" y="44"/>
                </a:lnTo>
                <a:lnTo>
                  <a:pt x="2393" y="44"/>
                </a:lnTo>
                <a:lnTo>
                  <a:pt x="2402" y="1677"/>
                </a:lnTo>
                <a:lnTo>
                  <a:pt x="4366" y="3737"/>
                </a:lnTo>
                <a:lnTo>
                  <a:pt x="4366" y="11508"/>
                </a:lnTo>
                <a:lnTo>
                  <a:pt x="1197" y="11508"/>
                </a:lnTo>
                <a:lnTo>
                  <a:pt x="1083" y="14145"/>
                </a:lnTo>
                <a:lnTo>
                  <a:pt x="6252" y="14145"/>
                </a:lnTo>
                <a:lnTo>
                  <a:pt x="6130" y="18249"/>
                </a:lnTo>
                <a:lnTo>
                  <a:pt x="2070" y="18249"/>
                </a:lnTo>
                <a:lnTo>
                  <a:pt x="0" y="21122"/>
                </a:lnTo>
                <a:lnTo>
                  <a:pt x="3633" y="23706"/>
                </a:lnTo>
                <a:lnTo>
                  <a:pt x="3633" y="37389"/>
                </a:lnTo>
                <a:lnTo>
                  <a:pt x="1686" y="37406"/>
                </a:lnTo>
                <a:lnTo>
                  <a:pt x="1642" y="41693"/>
                </a:lnTo>
                <a:lnTo>
                  <a:pt x="3563" y="45858"/>
                </a:lnTo>
                <a:lnTo>
                  <a:pt x="10513" y="45858"/>
                </a:lnTo>
                <a:lnTo>
                  <a:pt x="10513" y="44034"/>
                </a:lnTo>
                <a:lnTo>
                  <a:pt x="16093" y="44034"/>
                </a:lnTo>
                <a:lnTo>
                  <a:pt x="16093" y="45658"/>
                </a:lnTo>
                <a:lnTo>
                  <a:pt x="20214" y="45658"/>
                </a:lnTo>
                <a:lnTo>
                  <a:pt x="20223" y="44156"/>
                </a:lnTo>
                <a:lnTo>
                  <a:pt x="25977" y="45858"/>
                </a:lnTo>
                <a:lnTo>
                  <a:pt x="33075" y="45858"/>
                </a:lnTo>
                <a:lnTo>
                  <a:pt x="33075" y="43938"/>
                </a:lnTo>
                <a:lnTo>
                  <a:pt x="40628" y="44034"/>
                </a:lnTo>
                <a:lnTo>
                  <a:pt x="40628" y="44959"/>
                </a:lnTo>
                <a:lnTo>
                  <a:pt x="44750" y="44959"/>
                </a:lnTo>
                <a:lnTo>
                  <a:pt x="44750" y="44034"/>
                </a:lnTo>
                <a:lnTo>
                  <a:pt x="47116" y="44034"/>
                </a:lnTo>
                <a:lnTo>
                  <a:pt x="47116" y="43431"/>
                </a:lnTo>
                <a:lnTo>
                  <a:pt x="54040" y="43431"/>
                </a:lnTo>
                <a:lnTo>
                  <a:pt x="54040" y="44034"/>
                </a:lnTo>
                <a:lnTo>
                  <a:pt x="69512" y="44034"/>
                </a:lnTo>
                <a:lnTo>
                  <a:pt x="69512" y="44942"/>
                </a:lnTo>
                <a:lnTo>
                  <a:pt x="70988" y="44942"/>
                </a:lnTo>
                <a:lnTo>
                  <a:pt x="70988" y="42479"/>
                </a:lnTo>
                <a:lnTo>
                  <a:pt x="75109" y="42479"/>
                </a:lnTo>
                <a:lnTo>
                  <a:pt x="75109" y="44942"/>
                </a:lnTo>
                <a:lnTo>
                  <a:pt x="76428" y="44942"/>
                </a:lnTo>
                <a:lnTo>
                  <a:pt x="76428" y="44034"/>
                </a:lnTo>
                <a:lnTo>
                  <a:pt x="81562" y="44034"/>
                </a:lnTo>
                <a:lnTo>
                  <a:pt x="81562" y="41982"/>
                </a:lnTo>
                <a:lnTo>
                  <a:pt x="83160" y="41982"/>
                </a:lnTo>
                <a:lnTo>
                  <a:pt x="83160" y="39930"/>
                </a:lnTo>
                <a:lnTo>
                  <a:pt x="81667" y="39930"/>
                </a:lnTo>
                <a:lnTo>
                  <a:pt x="81667" y="37878"/>
                </a:lnTo>
                <a:lnTo>
                  <a:pt x="80968" y="37878"/>
                </a:lnTo>
                <a:lnTo>
                  <a:pt x="80968" y="37144"/>
                </a:lnTo>
                <a:lnTo>
                  <a:pt x="79920" y="37144"/>
                </a:lnTo>
                <a:lnTo>
                  <a:pt x="79920" y="33346"/>
                </a:lnTo>
                <a:lnTo>
                  <a:pt x="78890" y="33320"/>
                </a:lnTo>
                <a:lnTo>
                  <a:pt x="78890" y="31949"/>
                </a:lnTo>
                <a:lnTo>
                  <a:pt x="82286" y="31949"/>
                </a:lnTo>
                <a:lnTo>
                  <a:pt x="82286" y="22493"/>
                </a:lnTo>
                <a:lnTo>
                  <a:pt x="80470" y="22493"/>
                </a:lnTo>
                <a:lnTo>
                  <a:pt x="80470" y="18729"/>
                </a:lnTo>
                <a:lnTo>
                  <a:pt x="77711" y="18729"/>
                </a:lnTo>
                <a:lnTo>
                  <a:pt x="77711" y="17516"/>
                </a:lnTo>
                <a:lnTo>
                  <a:pt x="80470" y="17516"/>
                </a:lnTo>
                <a:lnTo>
                  <a:pt x="80470" y="12652"/>
                </a:lnTo>
                <a:lnTo>
                  <a:pt x="77580" y="12652"/>
                </a:lnTo>
                <a:lnTo>
                  <a:pt x="77580" y="8644"/>
                </a:lnTo>
                <a:lnTo>
                  <a:pt x="81562" y="8644"/>
                </a:lnTo>
                <a:lnTo>
                  <a:pt x="81562" y="4540"/>
                </a:lnTo>
                <a:lnTo>
                  <a:pt x="77580" y="4540"/>
                </a:lnTo>
                <a:lnTo>
                  <a:pt x="77580" y="1677"/>
                </a:lnTo>
                <a:lnTo>
                  <a:pt x="66474" y="1677"/>
                </a:lnTo>
                <a:lnTo>
                  <a:pt x="66474" y="2279"/>
                </a:lnTo>
                <a:lnTo>
                  <a:pt x="59558" y="2279"/>
                </a:lnTo>
                <a:lnTo>
                  <a:pt x="59558" y="3938"/>
                </a:lnTo>
                <a:lnTo>
                  <a:pt x="52634" y="3938"/>
                </a:lnTo>
                <a:lnTo>
                  <a:pt x="52634" y="1677"/>
                </a:lnTo>
                <a:lnTo>
                  <a:pt x="51237" y="1677"/>
                </a:lnTo>
                <a:lnTo>
                  <a:pt x="51237" y="131"/>
                </a:lnTo>
                <a:lnTo>
                  <a:pt x="47116" y="131"/>
                </a:lnTo>
                <a:lnTo>
                  <a:pt x="47116" y="1677"/>
                </a:lnTo>
                <a:lnTo>
                  <a:pt x="23794" y="1677"/>
                </a:lnTo>
                <a:lnTo>
                  <a:pt x="23794" y="279"/>
                </a:lnTo>
                <a:lnTo>
                  <a:pt x="19673" y="279"/>
                </a:lnTo>
                <a:lnTo>
                  <a:pt x="19673" y="978"/>
                </a:lnTo>
                <a:lnTo>
                  <a:pt x="15551" y="978"/>
                </a:lnTo>
                <a:lnTo>
                  <a:pt x="15551" y="1677"/>
                </a:lnTo>
                <a:lnTo>
                  <a:pt x="14381" y="1677"/>
                </a:lnTo>
                <a:lnTo>
                  <a:pt x="14381" y="0"/>
                </a:lnTo>
                <a:close/>
              </a:path>
            </a:pathLst>
          </a:custGeom>
          <a:solidFill>
            <a:srgbClr val="E2E2E2"/>
          </a:solidFill>
          <a:ln w="5450" cap="flat" cmpd="sng">
            <a:solidFill>
              <a:srgbClr val="000000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27"/>
          <p:cNvGrpSpPr/>
          <p:nvPr/>
        </p:nvGrpSpPr>
        <p:grpSpPr>
          <a:xfrm rot="1316436" flipH="1">
            <a:off x="7330867" y="3801995"/>
            <a:ext cx="621155" cy="716478"/>
            <a:chOff x="3350377" y="835704"/>
            <a:chExt cx="812646" cy="937355"/>
          </a:xfrm>
        </p:grpSpPr>
        <p:sp>
          <p:nvSpPr>
            <p:cNvPr id="184" name="Google Shape;184;p27"/>
            <p:cNvSpPr/>
            <p:nvPr/>
          </p:nvSpPr>
          <p:spPr>
            <a:xfrm>
              <a:off x="3350377" y="835704"/>
              <a:ext cx="812646" cy="812635"/>
            </a:xfrm>
            <a:custGeom>
              <a:avLst/>
              <a:gdLst/>
              <a:ahLst/>
              <a:cxnLst/>
              <a:rect l="l" t="t" r="r" b="b"/>
              <a:pathLst>
                <a:path w="70788" h="70787" extrusionOk="0">
                  <a:moveTo>
                    <a:pt x="35383" y="0"/>
                  </a:moveTo>
                  <a:cubicBezTo>
                    <a:pt x="15841" y="0"/>
                    <a:pt x="0" y="15841"/>
                    <a:pt x="0" y="35383"/>
                  </a:cubicBezTo>
                  <a:cubicBezTo>
                    <a:pt x="0" y="54946"/>
                    <a:pt x="15841" y="70787"/>
                    <a:pt x="35383" y="70787"/>
                  </a:cubicBezTo>
                  <a:cubicBezTo>
                    <a:pt x="54947" y="70787"/>
                    <a:pt x="70787" y="54946"/>
                    <a:pt x="70787" y="35383"/>
                  </a:cubicBezTo>
                  <a:cubicBezTo>
                    <a:pt x="70787" y="15841"/>
                    <a:pt x="54947" y="0"/>
                    <a:pt x="3538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 rot="976179">
              <a:off x="3614262" y="1553212"/>
              <a:ext cx="196276" cy="196283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3643668" y="1306717"/>
              <a:ext cx="219750" cy="109760"/>
            </a:xfrm>
            <a:custGeom>
              <a:avLst/>
              <a:gdLst/>
              <a:ahLst/>
              <a:cxnLst/>
              <a:rect l="l" t="t" r="r" b="b"/>
              <a:pathLst>
                <a:path w="19142" h="9561" fill="none" extrusionOk="0">
                  <a:moveTo>
                    <a:pt x="19141" y="1"/>
                  </a:moveTo>
                  <a:cubicBezTo>
                    <a:pt x="19141" y="5288"/>
                    <a:pt x="14869" y="9560"/>
                    <a:pt x="9582" y="9560"/>
                  </a:cubicBezTo>
                  <a:cubicBezTo>
                    <a:pt x="4294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3590011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62" y="0"/>
                  </a:moveTo>
                  <a:cubicBezTo>
                    <a:pt x="826" y="0"/>
                    <a:pt x="1" y="889"/>
                    <a:pt x="1" y="2010"/>
                  </a:cubicBezTo>
                  <a:cubicBezTo>
                    <a:pt x="1" y="3109"/>
                    <a:pt x="826" y="4019"/>
                    <a:pt x="1862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62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3873842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40" y="0"/>
                  </a:moveTo>
                  <a:cubicBezTo>
                    <a:pt x="825" y="0"/>
                    <a:pt x="0" y="889"/>
                    <a:pt x="0" y="2010"/>
                  </a:cubicBezTo>
                  <a:cubicBezTo>
                    <a:pt x="0" y="3109"/>
                    <a:pt x="825" y="4019"/>
                    <a:pt x="1840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4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27"/>
          <p:cNvSpPr/>
          <p:nvPr/>
        </p:nvSpPr>
        <p:spPr>
          <a:xfrm rot="-2197574">
            <a:off x="625455" y="825765"/>
            <a:ext cx="827162" cy="82715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7"/>
          <p:cNvSpPr/>
          <p:nvPr/>
        </p:nvSpPr>
        <p:spPr>
          <a:xfrm rot="-4146261">
            <a:off x="1291281" y="1101352"/>
            <a:ext cx="433799" cy="43381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27"/>
          <p:cNvGrpSpPr/>
          <p:nvPr/>
        </p:nvGrpSpPr>
        <p:grpSpPr>
          <a:xfrm rot="-959256" flipH="1">
            <a:off x="1096781" y="3792148"/>
            <a:ext cx="667004" cy="735841"/>
            <a:chOff x="4539349" y="819744"/>
            <a:chExt cx="812887" cy="896674"/>
          </a:xfrm>
        </p:grpSpPr>
        <p:sp>
          <p:nvSpPr>
            <p:cNvPr id="192" name="Google Shape;192;p27"/>
            <p:cNvSpPr/>
            <p:nvPr/>
          </p:nvSpPr>
          <p:spPr>
            <a:xfrm>
              <a:off x="4539349" y="903772"/>
              <a:ext cx="812887" cy="812646"/>
            </a:xfrm>
            <a:custGeom>
              <a:avLst/>
              <a:gdLst/>
              <a:ahLst/>
              <a:cxnLst/>
              <a:rect l="l" t="t" r="r" b="b"/>
              <a:pathLst>
                <a:path w="70809" h="70788" extrusionOk="0">
                  <a:moveTo>
                    <a:pt x="35404" y="1"/>
                  </a:moveTo>
                  <a:cubicBezTo>
                    <a:pt x="15841" y="1"/>
                    <a:pt x="0" y="15842"/>
                    <a:pt x="0" y="35384"/>
                  </a:cubicBezTo>
                  <a:cubicBezTo>
                    <a:pt x="0" y="54947"/>
                    <a:pt x="15841" y="70788"/>
                    <a:pt x="35404" y="70788"/>
                  </a:cubicBezTo>
                  <a:cubicBezTo>
                    <a:pt x="54946" y="70788"/>
                    <a:pt x="70808" y="54947"/>
                    <a:pt x="70808" y="35384"/>
                  </a:cubicBezTo>
                  <a:cubicBezTo>
                    <a:pt x="70808" y="15842"/>
                    <a:pt x="54946" y="1"/>
                    <a:pt x="35404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4832881" y="1398982"/>
              <a:ext cx="219739" cy="109760"/>
            </a:xfrm>
            <a:custGeom>
              <a:avLst/>
              <a:gdLst/>
              <a:ahLst/>
              <a:cxnLst/>
              <a:rect l="l" t="t" r="r" b="b"/>
              <a:pathLst>
                <a:path w="19141" h="9561" fill="none" extrusionOk="0">
                  <a:moveTo>
                    <a:pt x="19141" y="1"/>
                  </a:moveTo>
                  <a:cubicBezTo>
                    <a:pt x="19141" y="5288"/>
                    <a:pt x="14848" y="9560"/>
                    <a:pt x="9560" y="9560"/>
                  </a:cubicBezTo>
                  <a:cubicBezTo>
                    <a:pt x="4273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4778983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2" y="1"/>
                  </a:moveTo>
                  <a:cubicBezTo>
                    <a:pt x="847" y="1"/>
                    <a:pt x="1" y="910"/>
                    <a:pt x="1" y="2010"/>
                  </a:cubicBezTo>
                  <a:cubicBezTo>
                    <a:pt x="1" y="3131"/>
                    <a:pt x="847" y="4019"/>
                    <a:pt x="1862" y="4019"/>
                  </a:cubicBezTo>
                  <a:cubicBezTo>
                    <a:pt x="2877" y="4019"/>
                    <a:pt x="3702" y="3131"/>
                    <a:pt x="3702" y="2010"/>
                  </a:cubicBezTo>
                  <a:cubicBezTo>
                    <a:pt x="3702" y="910"/>
                    <a:pt x="2877" y="1"/>
                    <a:pt x="1862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4662197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19120" y="7657"/>
                  </a:moveTo>
                  <a:cubicBezTo>
                    <a:pt x="19120" y="7657"/>
                    <a:pt x="9624" y="1"/>
                    <a:pt x="1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466025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17449" y="3194"/>
                  </a:moveTo>
                  <a:cubicBezTo>
                    <a:pt x="17449" y="3194"/>
                    <a:pt x="12944" y="0"/>
                    <a:pt x="5013" y="4040"/>
                  </a:cubicBezTo>
                  <a:cubicBezTo>
                    <a:pt x="3913" y="4632"/>
                    <a:pt x="1925" y="5372"/>
                    <a:pt x="1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4693032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1" y="0"/>
                  </a:moveTo>
                  <a:cubicBezTo>
                    <a:pt x="1" y="0"/>
                    <a:pt x="1545" y="1354"/>
                    <a:pt x="3554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5062814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1" y="1"/>
                  </a:moveTo>
                  <a:cubicBezTo>
                    <a:pt x="825" y="1"/>
                    <a:pt x="0" y="910"/>
                    <a:pt x="0" y="2010"/>
                  </a:cubicBezTo>
                  <a:cubicBezTo>
                    <a:pt x="0" y="3131"/>
                    <a:pt x="825" y="4019"/>
                    <a:pt x="1861" y="4019"/>
                  </a:cubicBezTo>
                  <a:cubicBezTo>
                    <a:pt x="2877" y="4019"/>
                    <a:pt x="3701" y="3131"/>
                    <a:pt x="3701" y="2010"/>
                  </a:cubicBezTo>
                  <a:cubicBezTo>
                    <a:pt x="3701" y="910"/>
                    <a:pt x="2877" y="1"/>
                    <a:pt x="1861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5002843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0" y="7657"/>
                  </a:moveTo>
                  <a:cubicBezTo>
                    <a:pt x="0" y="7657"/>
                    <a:pt x="9496" y="1"/>
                    <a:pt x="19119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502396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0" y="3194"/>
                  </a:moveTo>
                  <a:cubicBezTo>
                    <a:pt x="0" y="3194"/>
                    <a:pt x="4505" y="0"/>
                    <a:pt x="12436" y="4040"/>
                  </a:cubicBezTo>
                  <a:cubicBezTo>
                    <a:pt x="13536" y="4632"/>
                    <a:pt x="15524" y="5372"/>
                    <a:pt x="17449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5150705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3553" y="0"/>
                  </a:moveTo>
                  <a:cubicBezTo>
                    <a:pt x="3553" y="0"/>
                    <a:pt x="2010" y="1354"/>
                    <a:pt x="0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 rot="1096871">
              <a:off x="5046719" y="846913"/>
              <a:ext cx="206450" cy="206458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"/>
          <p:cNvSpPr/>
          <p:nvPr/>
        </p:nvSpPr>
        <p:spPr>
          <a:xfrm flipH="1">
            <a:off x="440275" y="265250"/>
            <a:ext cx="8263459" cy="4613011"/>
          </a:xfrm>
          <a:custGeom>
            <a:avLst/>
            <a:gdLst/>
            <a:ahLst/>
            <a:cxnLst/>
            <a:rect l="l" t="t" r="r" b="b"/>
            <a:pathLst>
              <a:path w="81554" h="45528" extrusionOk="0">
                <a:moveTo>
                  <a:pt x="47116" y="1"/>
                </a:moveTo>
                <a:lnTo>
                  <a:pt x="47116" y="1546"/>
                </a:lnTo>
                <a:lnTo>
                  <a:pt x="23785" y="1546"/>
                </a:lnTo>
                <a:lnTo>
                  <a:pt x="23785" y="149"/>
                </a:lnTo>
                <a:lnTo>
                  <a:pt x="19673" y="149"/>
                </a:lnTo>
                <a:lnTo>
                  <a:pt x="19673" y="848"/>
                </a:lnTo>
                <a:lnTo>
                  <a:pt x="15543" y="848"/>
                </a:lnTo>
                <a:lnTo>
                  <a:pt x="15543" y="1546"/>
                </a:lnTo>
                <a:lnTo>
                  <a:pt x="14381" y="1546"/>
                </a:lnTo>
                <a:lnTo>
                  <a:pt x="14381" y="3249"/>
                </a:lnTo>
                <a:lnTo>
                  <a:pt x="6610" y="3249"/>
                </a:lnTo>
                <a:lnTo>
                  <a:pt x="6610" y="1546"/>
                </a:lnTo>
                <a:lnTo>
                  <a:pt x="1" y="1546"/>
                </a:lnTo>
                <a:lnTo>
                  <a:pt x="1" y="11378"/>
                </a:lnTo>
                <a:lnTo>
                  <a:pt x="4026" y="11378"/>
                </a:lnTo>
                <a:lnTo>
                  <a:pt x="4026" y="14015"/>
                </a:lnTo>
                <a:lnTo>
                  <a:pt x="1005" y="14015"/>
                </a:lnTo>
                <a:lnTo>
                  <a:pt x="1005" y="18119"/>
                </a:lnTo>
                <a:lnTo>
                  <a:pt x="4026" y="18119"/>
                </a:lnTo>
                <a:lnTo>
                  <a:pt x="4026" y="20904"/>
                </a:lnTo>
                <a:lnTo>
                  <a:pt x="1" y="24511"/>
                </a:lnTo>
                <a:lnTo>
                  <a:pt x="1" y="28999"/>
                </a:lnTo>
                <a:lnTo>
                  <a:pt x="3144" y="28999"/>
                </a:lnTo>
                <a:lnTo>
                  <a:pt x="3144" y="30701"/>
                </a:lnTo>
                <a:lnTo>
                  <a:pt x="1" y="30701"/>
                </a:lnTo>
                <a:lnTo>
                  <a:pt x="1" y="37748"/>
                </a:lnTo>
                <a:lnTo>
                  <a:pt x="4026" y="37748"/>
                </a:lnTo>
                <a:lnTo>
                  <a:pt x="4026" y="41738"/>
                </a:lnTo>
                <a:lnTo>
                  <a:pt x="10417" y="41738"/>
                </a:lnTo>
                <a:lnTo>
                  <a:pt x="10417" y="43903"/>
                </a:lnTo>
                <a:lnTo>
                  <a:pt x="16093" y="43903"/>
                </a:lnTo>
                <a:lnTo>
                  <a:pt x="16093" y="45528"/>
                </a:lnTo>
                <a:lnTo>
                  <a:pt x="20214" y="45528"/>
                </a:lnTo>
                <a:lnTo>
                  <a:pt x="25968" y="43903"/>
                </a:lnTo>
                <a:lnTo>
                  <a:pt x="40620" y="43903"/>
                </a:lnTo>
                <a:lnTo>
                  <a:pt x="40620" y="44829"/>
                </a:lnTo>
                <a:lnTo>
                  <a:pt x="44741" y="44829"/>
                </a:lnTo>
                <a:lnTo>
                  <a:pt x="44741" y="43903"/>
                </a:lnTo>
                <a:lnTo>
                  <a:pt x="47116" y="43903"/>
                </a:lnTo>
                <a:lnTo>
                  <a:pt x="47116" y="43301"/>
                </a:lnTo>
                <a:lnTo>
                  <a:pt x="54031" y="43301"/>
                </a:lnTo>
                <a:lnTo>
                  <a:pt x="54031" y="43903"/>
                </a:lnTo>
                <a:lnTo>
                  <a:pt x="69504" y="43903"/>
                </a:lnTo>
                <a:lnTo>
                  <a:pt x="69504" y="40882"/>
                </a:lnTo>
                <a:lnTo>
                  <a:pt x="70979" y="40882"/>
                </a:lnTo>
                <a:lnTo>
                  <a:pt x="70979" y="42349"/>
                </a:lnTo>
                <a:lnTo>
                  <a:pt x="75101" y="42349"/>
                </a:lnTo>
                <a:lnTo>
                  <a:pt x="75101" y="40882"/>
                </a:lnTo>
                <a:lnTo>
                  <a:pt x="76428" y="40882"/>
                </a:lnTo>
                <a:lnTo>
                  <a:pt x="76428" y="43903"/>
                </a:lnTo>
                <a:lnTo>
                  <a:pt x="81553" y="43903"/>
                </a:lnTo>
                <a:lnTo>
                  <a:pt x="81553" y="41852"/>
                </a:lnTo>
                <a:lnTo>
                  <a:pt x="79222" y="41852"/>
                </a:lnTo>
                <a:lnTo>
                  <a:pt x="79222" y="39800"/>
                </a:lnTo>
                <a:lnTo>
                  <a:pt x="78061" y="39800"/>
                </a:lnTo>
                <a:lnTo>
                  <a:pt x="78061" y="37748"/>
                </a:lnTo>
                <a:lnTo>
                  <a:pt x="77580" y="37748"/>
                </a:lnTo>
                <a:lnTo>
                  <a:pt x="77580" y="37014"/>
                </a:lnTo>
                <a:lnTo>
                  <a:pt x="81553" y="37014"/>
                </a:lnTo>
                <a:lnTo>
                  <a:pt x="81553" y="33216"/>
                </a:lnTo>
                <a:lnTo>
                  <a:pt x="77580" y="32762"/>
                </a:lnTo>
                <a:lnTo>
                  <a:pt x="77580" y="31828"/>
                </a:lnTo>
                <a:lnTo>
                  <a:pt x="79222" y="31828"/>
                </a:lnTo>
                <a:lnTo>
                  <a:pt x="79222" y="22363"/>
                </a:lnTo>
                <a:lnTo>
                  <a:pt x="80471" y="22363"/>
                </a:lnTo>
                <a:lnTo>
                  <a:pt x="80471" y="18599"/>
                </a:lnTo>
                <a:lnTo>
                  <a:pt x="75956" y="18599"/>
                </a:lnTo>
                <a:lnTo>
                  <a:pt x="75956" y="17386"/>
                </a:lnTo>
                <a:lnTo>
                  <a:pt x="80471" y="17386"/>
                </a:lnTo>
                <a:lnTo>
                  <a:pt x="80471" y="12531"/>
                </a:lnTo>
                <a:lnTo>
                  <a:pt x="77580" y="12531"/>
                </a:lnTo>
                <a:lnTo>
                  <a:pt x="77580" y="8514"/>
                </a:lnTo>
                <a:lnTo>
                  <a:pt x="81553" y="8514"/>
                </a:lnTo>
                <a:lnTo>
                  <a:pt x="81553" y="4410"/>
                </a:lnTo>
                <a:lnTo>
                  <a:pt x="77580" y="4410"/>
                </a:lnTo>
                <a:lnTo>
                  <a:pt x="77580" y="1546"/>
                </a:lnTo>
                <a:lnTo>
                  <a:pt x="66474" y="1546"/>
                </a:lnTo>
                <a:lnTo>
                  <a:pt x="66474" y="2149"/>
                </a:lnTo>
                <a:lnTo>
                  <a:pt x="59550" y="2149"/>
                </a:lnTo>
                <a:lnTo>
                  <a:pt x="59550" y="3817"/>
                </a:lnTo>
                <a:lnTo>
                  <a:pt x="52634" y="3817"/>
                </a:lnTo>
                <a:lnTo>
                  <a:pt x="52634" y="1546"/>
                </a:lnTo>
                <a:lnTo>
                  <a:pt x="51237" y="1546"/>
                </a:lnTo>
                <a:lnTo>
                  <a:pt x="51237" y="1"/>
                </a:lnTo>
                <a:close/>
              </a:path>
            </a:pathLst>
          </a:custGeom>
          <a:solidFill>
            <a:srgbClr val="E2E2E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title"/>
          </p:nvPr>
        </p:nvSpPr>
        <p:spPr>
          <a:xfrm>
            <a:off x="713225" y="253185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title" idx="2" hasCustomPrompt="1"/>
          </p:nvPr>
        </p:nvSpPr>
        <p:spPr>
          <a:xfrm>
            <a:off x="2678700" y="1171461"/>
            <a:ext cx="3786600" cy="12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" name="Google Shape;38;p3"/>
          <p:cNvSpPr txBox="1">
            <a:spLocks noGrp="1"/>
          </p:cNvSpPr>
          <p:nvPr>
            <p:ph type="subTitle" idx="1"/>
          </p:nvPr>
        </p:nvSpPr>
        <p:spPr>
          <a:xfrm>
            <a:off x="1693800" y="3221414"/>
            <a:ext cx="5756400" cy="6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/>
          <p:nvPr/>
        </p:nvSpPr>
        <p:spPr>
          <a:xfrm>
            <a:off x="169325" y="251975"/>
            <a:ext cx="8840740" cy="4715452"/>
          </a:xfrm>
          <a:custGeom>
            <a:avLst/>
            <a:gdLst/>
            <a:ahLst/>
            <a:cxnLst/>
            <a:rect l="l" t="t" r="r" b="b"/>
            <a:pathLst>
              <a:path w="83160" h="45859" extrusionOk="0">
                <a:moveTo>
                  <a:pt x="6610" y="0"/>
                </a:moveTo>
                <a:lnTo>
                  <a:pt x="6610" y="44"/>
                </a:lnTo>
                <a:lnTo>
                  <a:pt x="2393" y="44"/>
                </a:lnTo>
                <a:lnTo>
                  <a:pt x="2402" y="1677"/>
                </a:lnTo>
                <a:lnTo>
                  <a:pt x="4366" y="3737"/>
                </a:lnTo>
                <a:lnTo>
                  <a:pt x="4366" y="11508"/>
                </a:lnTo>
                <a:lnTo>
                  <a:pt x="1197" y="11508"/>
                </a:lnTo>
                <a:lnTo>
                  <a:pt x="1083" y="14145"/>
                </a:lnTo>
                <a:lnTo>
                  <a:pt x="6252" y="14145"/>
                </a:lnTo>
                <a:lnTo>
                  <a:pt x="6130" y="18249"/>
                </a:lnTo>
                <a:lnTo>
                  <a:pt x="2070" y="18249"/>
                </a:lnTo>
                <a:lnTo>
                  <a:pt x="0" y="21122"/>
                </a:lnTo>
                <a:lnTo>
                  <a:pt x="3633" y="23706"/>
                </a:lnTo>
                <a:lnTo>
                  <a:pt x="3633" y="37389"/>
                </a:lnTo>
                <a:lnTo>
                  <a:pt x="1686" y="37406"/>
                </a:lnTo>
                <a:lnTo>
                  <a:pt x="1642" y="41693"/>
                </a:lnTo>
                <a:lnTo>
                  <a:pt x="3563" y="45858"/>
                </a:lnTo>
                <a:lnTo>
                  <a:pt x="10513" y="45858"/>
                </a:lnTo>
                <a:lnTo>
                  <a:pt x="10513" y="44034"/>
                </a:lnTo>
                <a:lnTo>
                  <a:pt x="16093" y="44034"/>
                </a:lnTo>
                <a:lnTo>
                  <a:pt x="16093" y="45658"/>
                </a:lnTo>
                <a:lnTo>
                  <a:pt x="20214" y="45658"/>
                </a:lnTo>
                <a:lnTo>
                  <a:pt x="20223" y="44156"/>
                </a:lnTo>
                <a:lnTo>
                  <a:pt x="25977" y="45858"/>
                </a:lnTo>
                <a:lnTo>
                  <a:pt x="33075" y="45858"/>
                </a:lnTo>
                <a:lnTo>
                  <a:pt x="33075" y="43938"/>
                </a:lnTo>
                <a:lnTo>
                  <a:pt x="40628" y="44034"/>
                </a:lnTo>
                <a:lnTo>
                  <a:pt x="40628" y="44959"/>
                </a:lnTo>
                <a:lnTo>
                  <a:pt x="44750" y="44959"/>
                </a:lnTo>
                <a:lnTo>
                  <a:pt x="44750" y="44034"/>
                </a:lnTo>
                <a:lnTo>
                  <a:pt x="47116" y="44034"/>
                </a:lnTo>
                <a:lnTo>
                  <a:pt x="47116" y="43431"/>
                </a:lnTo>
                <a:lnTo>
                  <a:pt x="54040" y="43431"/>
                </a:lnTo>
                <a:lnTo>
                  <a:pt x="54040" y="44034"/>
                </a:lnTo>
                <a:lnTo>
                  <a:pt x="69512" y="44034"/>
                </a:lnTo>
                <a:lnTo>
                  <a:pt x="69512" y="44942"/>
                </a:lnTo>
                <a:lnTo>
                  <a:pt x="70988" y="44942"/>
                </a:lnTo>
                <a:lnTo>
                  <a:pt x="70988" y="42479"/>
                </a:lnTo>
                <a:lnTo>
                  <a:pt x="75109" y="42479"/>
                </a:lnTo>
                <a:lnTo>
                  <a:pt x="75109" y="44942"/>
                </a:lnTo>
                <a:lnTo>
                  <a:pt x="76428" y="44942"/>
                </a:lnTo>
                <a:lnTo>
                  <a:pt x="76428" y="44034"/>
                </a:lnTo>
                <a:lnTo>
                  <a:pt x="81562" y="44034"/>
                </a:lnTo>
                <a:lnTo>
                  <a:pt x="81562" y="41982"/>
                </a:lnTo>
                <a:lnTo>
                  <a:pt x="83160" y="41982"/>
                </a:lnTo>
                <a:lnTo>
                  <a:pt x="83160" y="39930"/>
                </a:lnTo>
                <a:lnTo>
                  <a:pt x="81667" y="39930"/>
                </a:lnTo>
                <a:lnTo>
                  <a:pt x="81667" y="37878"/>
                </a:lnTo>
                <a:lnTo>
                  <a:pt x="80968" y="37878"/>
                </a:lnTo>
                <a:lnTo>
                  <a:pt x="80968" y="37144"/>
                </a:lnTo>
                <a:lnTo>
                  <a:pt x="79920" y="37144"/>
                </a:lnTo>
                <a:lnTo>
                  <a:pt x="79920" y="33346"/>
                </a:lnTo>
                <a:lnTo>
                  <a:pt x="78890" y="33320"/>
                </a:lnTo>
                <a:lnTo>
                  <a:pt x="78890" y="31949"/>
                </a:lnTo>
                <a:lnTo>
                  <a:pt x="82286" y="31949"/>
                </a:lnTo>
                <a:lnTo>
                  <a:pt x="82286" y="22493"/>
                </a:lnTo>
                <a:lnTo>
                  <a:pt x="80470" y="22493"/>
                </a:lnTo>
                <a:lnTo>
                  <a:pt x="80470" y="18729"/>
                </a:lnTo>
                <a:lnTo>
                  <a:pt x="77711" y="18729"/>
                </a:lnTo>
                <a:lnTo>
                  <a:pt x="77711" y="17516"/>
                </a:lnTo>
                <a:lnTo>
                  <a:pt x="80470" y="17516"/>
                </a:lnTo>
                <a:lnTo>
                  <a:pt x="80470" y="12652"/>
                </a:lnTo>
                <a:lnTo>
                  <a:pt x="77580" y="12652"/>
                </a:lnTo>
                <a:lnTo>
                  <a:pt x="77580" y="8644"/>
                </a:lnTo>
                <a:lnTo>
                  <a:pt x="81562" y="8644"/>
                </a:lnTo>
                <a:lnTo>
                  <a:pt x="81562" y="4540"/>
                </a:lnTo>
                <a:lnTo>
                  <a:pt x="77580" y="4540"/>
                </a:lnTo>
                <a:lnTo>
                  <a:pt x="77580" y="1677"/>
                </a:lnTo>
                <a:lnTo>
                  <a:pt x="66474" y="1677"/>
                </a:lnTo>
                <a:lnTo>
                  <a:pt x="66474" y="2279"/>
                </a:lnTo>
                <a:lnTo>
                  <a:pt x="59558" y="2279"/>
                </a:lnTo>
                <a:lnTo>
                  <a:pt x="59558" y="3938"/>
                </a:lnTo>
                <a:lnTo>
                  <a:pt x="52634" y="3938"/>
                </a:lnTo>
                <a:lnTo>
                  <a:pt x="52634" y="1677"/>
                </a:lnTo>
                <a:lnTo>
                  <a:pt x="51237" y="1677"/>
                </a:lnTo>
                <a:lnTo>
                  <a:pt x="51237" y="131"/>
                </a:lnTo>
                <a:lnTo>
                  <a:pt x="47116" y="131"/>
                </a:lnTo>
                <a:lnTo>
                  <a:pt x="47116" y="1677"/>
                </a:lnTo>
                <a:lnTo>
                  <a:pt x="23794" y="1677"/>
                </a:lnTo>
                <a:lnTo>
                  <a:pt x="23794" y="279"/>
                </a:lnTo>
                <a:lnTo>
                  <a:pt x="19673" y="279"/>
                </a:lnTo>
                <a:lnTo>
                  <a:pt x="19673" y="978"/>
                </a:lnTo>
                <a:lnTo>
                  <a:pt x="15551" y="978"/>
                </a:lnTo>
                <a:lnTo>
                  <a:pt x="15551" y="1677"/>
                </a:lnTo>
                <a:lnTo>
                  <a:pt x="14381" y="1677"/>
                </a:lnTo>
                <a:lnTo>
                  <a:pt x="14381" y="0"/>
                </a:lnTo>
                <a:close/>
              </a:path>
            </a:pathLst>
          </a:custGeom>
          <a:solidFill>
            <a:srgbClr val="E2E2E2"/>
          </a:solidFill>
          <a:ln w="5450" cap="flat" cmpd="sng">
            <a:solidFill>
              <a:srgbClr val="000000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713225" y="5974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590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Comfortaa Regular"/>
              <a:buAutoNum type="arabicPeriod"/>
              <a:defRPr sz="1200"/>
            </a:lvl1pPr>
            <a:lvl2pPr marL="914400" lvl="1" indent="-25908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alphaLcPeriod"/>
              <a:defRPr/>
            </a:lvl2pPr>
            <a:lvl3pPr marL="1371600" lvl="2" indent="-25908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romanLcPeriod"/>
              <a:defRPr/>
            </a:lvl3pPr>
            <a:lvl4pPr marL="1828800" lvl="3" indent="-25908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arabicPeriod"/>
              <a:defRPr/>
            </a:lvl4pPr>
            <a:lvl5pPr marL="2286000" lvl="4" indent="-259079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alphaLcPeriod"/>
              <a:defRPr/>
            </a:lvl5pPr>
            <a:lvl6pPr marL="2743200" lvl="5" indent="-259079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romanLcPeriod"/>
              <a:defRPr/>
            </a:lvl6pPr>
            <a:lvl7pPr marL="3200400" lvl="6" indent="-259079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arabicPeriod"/>
              <a:defRPr/>
            </a:lvl7pPr>
            <a:lvl8pPr marL="3657600" lvl="7" indent="-259079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alphaLcPeriod"/>
              <a:defRPr/>
            </a:lvl8pPr>
            <a:lvl9pPr marL="4114800" lvl="8" indent="-259079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/>
          <p:nvPr/>
        </p:nvSpPr>
        <p:spPr>
          <a:xfrm rot="10800000">
            <a:off x="187650" y="124225"/>
            <a:ext cx="8768686" cy="4895057"/>
          </a:xfrm>
          <a:custGeom>
            <a:avLst/>
            <a:gdLst/>
            <a:ahLst/>
            <a:cxnLst/>
            <a:rect l="l" t="t" r="r" b="b"/>
            <a:pathLst>
              <a:path w="81554" h="45528" extrusionOk="0">
                <a:moveTo>
                  <a:pt x="47116" y="1"/>
                </a:moveTo>
                <a:lnTo>
                  <a:pt x="47116" y="1546"/>
                </a:lnTo>
                <a:lnTo>
                  <a:pt x="23785" y="1546"/>
                </a:lnTo>
                <a:lnTo>
                  <a:pt x="23785" y="149"/>
                </a:lnTo>
                <a:lnTo>
                  <a:pt x="19673" y="149"/>
                </a:lnTo>
                <a:lnTo>
                  <a:pt x="19673" y="848"/>
                </a:lnTo>
                <a:lnTo>
                  <a:pt x="15543" y="848"/>
                </a:lnTo>
                <a:lnTo>
                  <a:pt x="15543" y="1546"/>
                </a:lnTo>
                <a:lnTo>
                  <a:pt x="14381" y="1546"/>
                </a:lnTo>
                <a:lnTo>
                  <a:pt x="14381" y="3249"/>
                </a:lnTo>
                <a:lnTo>
                  <a:pt x="6610" y="3249"/>
                </a:lnTo>
                <a:lnTo>
                  <a:pt x="6610" y="1546"/>
                </a:lnTo>
                <a:lnTo>
                  <a:pt x="1" y="1546"/>
                </a:lnTo>
                <a:lnTo>
                  <a:pt x="1" y="11378"/>
                </a:lnTo>
                <a:lnTo>
                  <a:pt x="4026" y="11378"/>
                </a:lnTo>
                <a:lnTo>
                  <a:pt x="4026" y="14015"/>
                </a:lnTo>
                <a:lnTo>
                  <a:pt x="1005" y="14015"/>
                </a:lnTo>
                <a:lnTo>
                  <a:pt x="1005" y="18119"/>
                </a:lnTo>
                <a:lnTo>
                  <a:pt x="4026" y="18119"/>
                </a:lnTo>
                <a:lnTo>
                  <a:pt x="4026" y="20904"/>
                </a:lnTo>
                <a:lnTo>
                  <a:pt x="1" y="24511"/>
                </a:lnTo>
                <a:lnTo>
                  <a:pt x="1" y="28999"/>
                </a:lnTo>
                <a:lnTo>
                  <a:pt x="3144" y="28999"/>
                </a:lnTo>
                <a:lnTo>
                  <a:pt x="3144" y="30701"/>
                </a:lnTo>
                <a:lnTo>
                  <a:pt x="1" y="30701"/>
                </a:lnTo>
                <a:lnTo>
                  <a:pt x="1" y="37748"/>
                </a:lnTo>
                <a:lnTo>
                  <a:pt x="4026" y="37748"/>
                </a:lnTo>
                <a:lnTo>
                  <a:pt x="4026" y="41738"/>
                </a:lnTo>
                <a:lnTo>
                  <a:pt x="10417" y="41738"/>
                </a:lnTo>
                <a:lnTo>
                  <a:pt x="10417" y="43903"/>
                </a:lnTo>
                <a:lnTo>
                  <a:pt x="16093" y="43903"/>
                </a:lnTo>
                <a:lnTo>
                  <a:pt x="16093" y="45528"/>
                </a:lnTo>
                <a:lnTo>
                  <a:pt x="20214" y="45528"/>
                </a:lnTo>
                <a:lnTo>
                  <a:pt x="25968" y="43903"/>
                </a:lnTo>
                <a:lnTo>
                  <a:pt x="40620" y="43903"/>
                </a:lnTo>
                <a:lnTo>
                  <a:pt x="40620" y="44829"/>
                </a:lnTo>
                <a:lnTo>
                  <a:pt x="44741" y="44829"/>
                </a:lnTo>
                <a:lnTo>
                  <a:pt x="44741" y="43903"/>
                </a:lnTo>
                <a:lnTo>
                  <a:pt x="47116" y="43903"/>
                </a:lnTo>
                <a:lnTo>
                  <a:pt x="47116" y="43301"/>
                </a:lnTo>
                <a:lnTo>
                  <a:pt x="54031" y="43301"/>
                </a:lnTo>
                <a:lnTo>
                  <a:pt x="54031" y="43903"/>
                </a:lnTo>
                <a:lnTo>
                  <a:pt x="69504" y="43903"/>
                </a:lnTo>
                <a:lnTo>
                  <a:pt x="69504" y="40882"/>
                </a:lnTo>
                <a:lnTo>
                  <a:pt x="70979" y="40882"/>
                </a:lnTo>
                <a:lnTo>
                  <a:pt x="70979" y="42349"/>
                </a:lnTo>
                <a:lnTo>
                  <a:pt x="75101" y="42349"/>
                </a:lnTo>
                <a:lnTo>
                  <a:pt x="75101" y="40882"/>
                </a:lnTo>
                <a:lnTo>
                  <a:pt x="76428" y="40882"/>
                </a:lnTo>
                <a:lnTo>
                  <a:pt x="76428" y="43903"/>
                </a:lnTo>
                <a:lnTo>
                  <a:pt x="81553" y="43903"/>
                </a:lnTo>
                <a:lnTo>
                  <a:pt x="81553" y="41852"/>
                </a:lnTo>
                <a:lnTo>
                  <a:pt x="79222" y="41852"/>
                </a:lnTo>
                <a:lnTo>
                  <a:pt x="79222" y="39800"/>
                </a:lnTo>
                <a:lnTo>
                  <a:pt x="78061" y="39800"/>
                </a:lnTo>
                <a:lnTo>
                  <a:pt x="78061" y="37748"/>
                </a:lnTo>
                <a:lnTo>
                  <a:pt x="77580" y="37748"/>
                </a:lnTo>
                <a:lnTo>
                  <a:pt x="77580" y="37014"/>
                </a:lnTo>
                <a:lnTo>
                  <a:pt x="81553" y="37014"/>
                </a:lnTo>
                <a:lnTo>
                  <a:pt x="81553" y="33216"/>
                </a:lnTo>
                <a:lnTo>
                  <a:pt x="77580" y="32762"/>
                </a:lnTo>
                <a:lnTo>
                  <a:pt x="77580" y="31828"/>
                </a:lnTo>
                <a:lnTo>
                  <a:pt x="79222" y="31828"/>
                </a:lnTo>
                <a:lnTo>
                  <a:pt x="79222" y="22363"/>
                </a:lnTo>
                <a:lnTo>
                  <a:pt x="80471" y="22363"/>
                </a:lnTo>
                <a:lnTo>
                  <a:pt x="80471" y="18599"/>
                </a:lnTo>
                <a:lnTo>
                  <a:pt x="75956" y="18599"/>
                </a:lnTo>
                <a:lnTo>
                  <a:pt x="75956" y="17386"/>
                </a:lnTo>
                <a:lnTo>
                  <a:pt x="80471" y="17386"/>
                </a:lnTo>
                <a:lnTo>
                  <a:pt x="80471" y="12531"/>
                </a:lnTo>
                <a:lnTo>
                  <a:pt x="77580" y="12531"/>
                </a:lnTo>
                <a:lnTo>
                  <a:pt x="77580" y="8514"/>
                </a:lnTo>
                <a:lnTo>
                  <a:pt x="81553" y="8514"/>
                </a:lnTo>
                <a:lnTo>
                  <a:pt x="81553" y="4410"/>
                </a:lnTo>
                <a:lnTo>
                  <a:pt x="77580" y="4410"/>
                </a:lnTo>
                <a:lnTo>
                  <a:pt x="77580" y="1546"/>
                </a:lnTo>
                <a:lnTo>
                  <a:pt x="66474" y="1546"/>
                </a:lnTo>
                <a:lnTo>
                  <a:pt x="66474" y="2149"/>
                </a:lnTo>
                <a:lnTo>
                  <a:pt x="59550" y="2149"/>
                </a:lnTo>
                <a:lnTo>
                  <a:pt x="59550" y="3817"/>
                </a:lnTo>
                <a:lnTo>
                  <a:pt x="52634" y="3817"/>
                </a:lnTo>
                <a:lnTo>
                  <a:pt x="52634" y="1546"/>
                </a:lnTo>
                <a:lnTo>
                  <a:pt x="51237" y="1546"/>
                </a:lnTo>
                <a:lnTo>
                  <a:pt x="51237" y="1"/>
                </a:lnTo>
                <a:close/>
              </a:path>
            </a:pathLst>
          </a:custGeom>
          <a:solidFill>
            <a:srgbClr val="E2E2E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13225" y="5974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225300" y="105700"/>
            <a:ext cx="8693342" cy="4932085"/>
          </a:xfrm>
          <a:custGeom>
            <a:avLst/>
            <a:gdLst/>
            <a:ahLst/>
            <a:cxnLst/>
            <a:rect l="l" t="t" r="r" b="b"/>
            <a:pathLst>
              <a:path w="80479" h="45659" extrusionOk="0">
                <a:moveTo>
                  <a:pt x="5527" y="1"/>
                </a:moveTo>
                <a:lnTo>
                  <a:pt x="5527" y="45"/>
                </a:lnTo>
                <a:lnTo>
                  <a:pt x="1310" y="45"/>
                </a:lnTo>
                <a:lnTo>
                  <a:pt x="1319" y="1677"/>
                </a:lnTo>
                <a:lnTo>
                  <a:pt x="3283" y="3738"/>
                </a:lnTo>
                <a:lnTo>
                  <a:pt x="3283" y="11518"/>
                </a:lnTo>
                <a:lnTo>
                  <a:pt x="114" y="11518"/>
                </a:lnTo>
                <a:lnTo>
                  <a:pt x="0" y="14146"/>
                </a:lnTo>
                <a:lnTo>
                  <a:pt x="5169" y="14146"/>
                </a:lnTo>
                <a:lnTo>
                  <a:pt x="5047" y="18250"/>
                </a:lnTo>
                <a:lnTo>
                  <a:pt x="6715" y="18250"/>
                </a:lnTo>
                <a:lnTo>
                  <a:pt x="6723" y="20686"/>
                </a:lnTo>
                <a:lnTo>
                  <a:pt x="2567" y="20765"/>
                </a:lnTo>
                <a:lnTo>
                  <a:pt x="2550" y="23707"/>
                </a:lnTo>
                <a:lnTo>
                  <a:pt x="2550" y="37398"/>
                </a:lnTo>
                <a:lnTo>
                  <a:pt x="603" y="37407"/>
                </a:lnTo>
                <a:lnTo>
                  <a:pt x="559" y="41694"/>
                </a:lnTo>
                <a:lnTo>
                  <a:pt x="9334" y="41869"/>
                </a:lnTo>
                <a:lnTo>
                  <a:pt x="9334" y="44035"/>
                </a:lnTo>
                <a:lnTo>
                  <a:pt x="15010" y="44035"/>
                </a:lnTo>
                <a:lnTo>
                  <a:pt x="15010" y="45659"/>
                </a:lnTo>
                <a:lnTo>
                  <a:pt x="19131" y="45659"/>
                </a:lnTo>
                <a:lnTo>
                  <a:pt x="24885" y="44035"/>
                </a:lnTo>
                <a:lnTo>
                  <a:pt x="39545" y="44035"/>
                </a:lnTo>
                <a:lnTo>
                  <a:pt x="39545" y="44960"/>
                </a:lnTo>
                <a:lnTo>
                  <a:pt x="43667" y="44960"/>
                </a:lnTo>
                <a:lnTo>
                  <a:pt x="43667" y="44035"/>
                </a:lnTo>
                <a:lnTo>
                  <a:pt x="46033" y="44035"/>
                </a:lnTo>
                <a:lnTo>
                  <a:pt x="46033" y="43432"/>
                </a:lnTo>
                <a:lnTo>
                  <a:pt x="52957" y="43432"/>
                </a:lnTo>
                <a:lnTo>
                  <a:pt x="52957" y="44035"/>
                </a:lnTo>
                <a:lnTo>
                  <a:pt x="68429" y="44035"/>
                </a:lnTo>
                <a:lnTo>
                  <a:pt x="68429" y="41013"/>
                </a:lnTo>
                <a:lnTo>
                  <a:pt x="69905" y="41013"/>
                </a:lnTo>
                <a:lnTo>
                  <a:pt x="69905" y="42489"/>
                </a:lnTo>
                <a:lnTo>
                  <a:pt x="74026" y="42489"/>
                </a:lnTo>
                <a:lnTo>
                  <a:pt x="74026" y="41013"/>
                </a:lnTo>
                <a:lnTo>
                  <a:pt x="75345" y="41013"/>
                </a:lnTo>
                <a:lnTo>
                  <a:pt x="75345" y="44035"/>
                </a:lnTo>
                <a:lnTo>
                  <a:pt x="80479" y="44035"/>
                </a:lnTo>
                <a:lnTo>
                  <a:pt x="80479" y="41983"/>
                </a:lnTo>
                <a:lnTo>
                  <a:pt x="78147" y="41983"/>
                </a:lnTo>
                <a:lnTo>
                  <a:pt x="78147" y="39931"/>
                </a:lnTo>
                <a:lnTo>
                  <a:pt x="76977" y="39931"/>
                </a:lnTo>
                <a:lnTo>
                  <a:pt x="76977" y="37879"/>
                </a:lnTo>
                <a:lnTo>
                  <a:pt x="76497" y="37879"/>
                </a:lnTo>
                <a:lnTo>
                  <a:pt x="76497" y="37145"/>
                </a:lnTo>
                <a:lnTo>
                  <a:pt x="80479" y="37145"/>
                </a:lnTo>
                <a:lnTo>
                  <a:pt x="80479" y="33347"/>
                </a:lnTo>
                <a:lnTo>
                  <a:pt x="76497" y="32893"/>
                </a:lnTo>
                <a:lnTo>
                  <a:pt x="76497" y="31959"/>
                </a:lnTo>
                <a:lnTo>
                  <a:pt x="78147" y="31959"/>
                </a:lnTo>
                <a:lnTo>
                  <a:pt x="78147" y="22494"/>
                </a:lnTo>
                <a:lnTo>
                  <a:pt x="79387" y="22494"/>
                </a:lnTo>
                <a:lnTo>
                  <a:pt x="79387" y="18739"/>
                </a:lnTo>
                <a:lnTo>
                  <a:pt x="74882" y="18739"/>
                </a:lnTo>
                <a:lnTo>
                  <a:pt x="74882" y="17517"/>
                </a:lnTo>
                <a:lnTo>
                  <a:pt x="79387" y="17517"/>
                </a:lnTo>
                <a:lnTo>
                  <a:pt x="79387" y="12662"/>
                </a:lnTo>
                <a:lnTo>
                  <a:pt x="76497" y="12662"/>
                </a:lnTo>
                <a:lnTo>
                  <a:pt x="76497" y="8645"/>
                </a:lnTo>
                <a:lnTo>
                  <a:pt x="80479" y="8645"/>
                </a:lnTo>
                <a:lnTo>
                  <a:pt x="80479" y="4541"/>
                </a:lnTo>
                <a:lnTo>
                  <a:pt x="76497" y="4541"/>
                </a:lnTo>
                <a:lnTo>
                  <a:pt x="76497" y="1677"/>
                </a:lnTo>
                <a:lnTo>
                  <a:pt x="65391" y="1677"/>
                </a:lnTo>
                <a:lnTo>
                  <a:pt x="65391" y="2280"/>
                </a:lnTo>
                <a:lnTo>
                  <a:pt x="58475" y="2280"/>
                </a:lnTo>
                <a:lnTo>
                  <a:pt x="58475" y="3948"/>
                </a:lnTo>
                <a:lnTo>
                  <a:pt x="51551" y="3948"/>
                </a:lnTo>
                <a:lnTo>
                  <a:pt x="51551" y="1677"/>
                </a:lnTo>
                <a:lnTo>
                  <a:pt x="50154" y="1677"/>
                </a:lnTo>
                <a:lnTo>
                  <a:pt x="50154" y="132"/>
                </a:lnTo>
                <a:lnTo>
                  <a:pt x="46033" y="132"/>
                </a:lnTo>
                <a:lnTo>
                  <a:pt x="46033" y="1677"/>
                </a:lnTo>
                <a:lnTo>
                  <a:pt x="22711" y="1677"/>
                </a:lnTo>
                <a:lnTo>
                  <a:pt x="22711" y="280"/>
                </a:lnTo>
                <a:lnTo>
                  <a:pt x="18590" y="280"/>
                </a:lnTo>
                <a:lnTo>
                  <a:pt x="18590" y="988"/>
                </a:lnTo>
                <a:lnTo>
                  <a:pt x="14468" y="988"/>
                </a:lnTo>
                <a:lnTo>
                  <a:pt x="14468" y="1677"/>
                </a:lnTo>
                <a:lnTo>
                  <a:pt x="13298" y="1677"/>
                </a:lnTo>
                <a:lnTo>
                  <a:pt x="13298" y="1"/>
                </a:lnTo>
                <a:close/>
              </a:path>
            </a:pathLst>
          </a:custGeom>
          <a:solidFill>
            <a:srgbClr val="E2E2E2"/>
          </a:solidFill>
          <a:ln w="5450" cap="flat" cmpd="sng">
            <a:solidFill>
              <a:srgbClr val="000000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348800" y="1354900"/>
            <a:ext cx="3611100" cy="10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1"/>
          </p:nvPr>
        </p:nvSpPr>
        <p:spPr>
          <a:xfrm>
            <a:off x="1348675" y="2762000"/>
            <a:ext cx="3611100" cy="10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/>
          <p:nvPr/>
        </p:nvSpPr>
        <p:spPr>
          <a:xfrm>
            <a:off x="427540" y="213215"/>
            <a:ext cx="8618831" cy="4715447"/>
          </a:xfrm>
          <a:custGeom>
            <a:avLst/>
            <a:gdLst/>
            <a:ahLst/>
            <a:cxnLst/>
            <a:rect l="l" t="t" r="r" b="b"/>
            <a:pathLst>
              <a:path w="81554" h="44619" extrusionOk="0">
                <a:moveTo>
                  <a:pt x="52634" y="0"/>
                </a:moveTo>
                <a:lnTo>
                  <a:pt x="52634" y="1336"/>
                </a:lnTo>
                <a:lnTo>
                  <a:pt x="51237" y="1336"/>
                </a:lnTo>
                <a:lnTo>
                  <a:pt x="51237" y="3388"/>
                </a:lnTo>
                <a:lnTo>
                  <a:pt x="47116" y="3388"/>
                </a:lnTo>
                <a:lnTo>
                  <a:pt x="47116" y="1336"/>
                </a:lnTo>
                <a:lnTo>
                  <a:pt x="23785" y="1336"/>
                </a:lnTo>
                <a:lnTo>
                  <a:pt x="23785" y="3318"/>
                </a:lnTo>
                <a:lnTo>
                  <a:pt x="19673" y="3318"/>
                </a:lnTo>
                <a:lnTo>
                  <a:pt x="19673" y="637"/>
                </a:lnTo>
                <a:lnTo>
                  <a:pt x="15543" y="637"/>
                </a:lnTo>
                <a:lnTo>
                  <a:pt x="15543" y="1336"/>
                </a:lnTo>
                <a:lnTo>
                  <a:pt x="14381" y="1336"/>
                </a:lnTo>
                <a:lnTo>
                  <a:pt x="14381" y="3039"/>
                </a:lnTo>
                <a:lnTo>
                  <a:pt x="6610" y="3039"/>
                </a:lnTo>
                <a:lnTo>
                  <a:pt x="6610" y="1336"/>
                </a:lnTo>
                <a:lnTo>
                  <a:pt x="1" y="1336"/>
                </a:lnTo>
                <a:lnTo>
                  <a:pt x="1" y="11168"/>
                </a:lnTo>
                <a:lnTo>
                  <a:pt x="4026" y="11168"/>
                </a:lnTo>
                <a:lnTo>
                  <a:pt x="4026" y="13796"/>
                </a:lnTo>
                <a:lnTo>
                  <a:pt x="1005" y="13796"/>
                </a:lnTo>
                <a:lnTo>
                  <a:pt x="1005" y="17900"/>
                </a:lnTo>
                <a:lnTo>
                  <a:pt x="2061" y="17900"/>
                </a:lnTo>
                <a:lnTo>
                  <a:pt x="2061" y="20694"/>
                </a:lnTo>
                <a:lnTo>
                  <a:pt x="1" y="24291"/>
                </a:lnTo>
                <a:lnTo>
                  <a:pt x="1" y="37529"/>
                </a:lnTo>
                <a:lnTo>
                  <a:pt x="4026" y="37529"/>
                </a:lnTo>
                <a:lnTo>
                  <a:pt x="4026" y="41519"/>
                </a:lnTo>
                <a:lnTo>
                  <a:pt x="10417" y="41519"/>
                </a:lnTo>
                <a:lnTo>
                  <a:pt x="10417" y="43684"/>
                </a:lnTo>
                <a:lnTo>
                  <a:pt x="16093" y="43684"/>
                </a:lnTo>
                <a:lnTo>
                  <a:pt x="16093" y="41170"/>
                </a:lnTo>
                <a:lnTo>
                  <a:pt x="20214" y="41170"/>
                </a:lnTo>
                <a:lnTo>
                  <a:pt x="25968" y="43684"/>
                </a:lnTo>
                <a:lnTo>
                  <a:pt x="40620" y="43684"/>
                </a:lnTo>
                <a:lnTo>
                  <a:pt x="40620" y="44619"/>
                </a:lnTo>
                <a:lnTo>
                  <a:pt x="44741" y="44619"/>
                </a:lnTo>
                <a:lnTo>
                  <a:pt x="44741" y="43684"/>
                </a:lnTo>
                <a:lnTo>
                  <a:pt x="47116" y="43684"/>
                </a:lnTo>
                <a:lnTo>
                  <a:pt x="47116" y="43091"/>
                </a:lnTo>
                <a:lnTo>
                  <a:pt x="54031" y="43091"/>
                </a:lnTo>
                <a:lnTo>
                  <a:pt x="54031" y="43684"/>
                </a:lnTo>
                <a:lnTo>
                  <a:pt x="69504" y="43684"/>
                </a:lnTo>
                <a:lnTo>
                  <a:pt x="69504" y="40672"/>
                </a:lnTo>
                <a:lnTo>
                  <a:pt x="70979" y="40672"/>
                </a:lnTo>
                <a:lnTo>
                  <a:pt x="70979" y="42139"/>
                </a:lnTo>
                <a:lnTo>
                  <a:pt x="75101" y="42139"/>
                </a:lnTo>
                <a:lnTo>
                  <a:pt x="75101" y="40672"/>
                </a:lnTo>
                <a:lnTo>
                  <a:pt x="76428" y="40672"/>
                </a:lnTo>
                <a:lnTo>
                  <a:pt x="76428" y="43684"/>
                </a:lnTo>
                <a:lnTo>
                  <a:pt x="81553" y="43684"/>
                </a:lnTo>
                <a:lnTo>
                  <a:pt x="81553" y="41632"/>
                </a:lnTo>
                <a:lnTo>
                  <a:pt x="79222" y="41632"/>
                </a:lnTo>
                <a:lnTo>
                  <a:pt x="79222" y="39580"/>
                </a:lnTo>
                <a:lnTo>
                  <a:pt x="78061" y="39580"/>
                </a:lnTo>
                <a:lnTo>
                  <a:pt x="78061" y="37529"/>
                </a:lnTo>
                <a:lnTo>
                  <a:pt x="77580" y="37529"/>
                </a:lnTo>
                <a:lnTo>
                  <a:pt x="77580" y="36795"/>
                </a:lnTo>
                <a:lnTo>
                  <a:pt x="75878" y="36795"/>
                </a:lnTo>
                <a:lnTo>
                  <a:pt x="75878" y="33006"/>
                </a:lnTo>
                <a:lnTo>
                  <a:pt x="77580" y="32543"/>
                </a:lnTo>
                <a:lnTo>
                  <a:pt x="77580" y="31609"/>
                </a:lnTo>
                <a:lnTo>
                  <a:pt x="79222" y="31609"/>
                </a:lnTo>
                <a:lnTo>
                  <a:pt x="79222" y="22143"/>
                </a:lnTo>
                <a:lnTo>
                  <a:pt x="78069" y="22143"/>
                </a:lnTo>
                <a:lnTo>
                  <a:pt x="78069" y="18389"/>
                </a:lnTo>
                <a:lnTo>
                  <a:pt x="79667" y="18389"/>
                </a:lnTo>
                <a:lnTo>
                  <a:pt x="79667" y="17166"/>
                </a:lnTo>
                <a:lnTo>
                  <a:pt x="77415" y="17166"/>
                </a:lnTo>
                <a:lnTo>
                  <a:pt x="77415" y="12312"/>
                </a:lnTo>
                <a:lnTo>
                  <a:pt x="80855" y="12312"/>
                </a:lnTo>
                <a:lnTo>
                  <a:pt x="80855" y="8304"/>
                </a:lnTo>
                <a:lnTo>
                  <a:pt x="79047" y="8304"/>
                </a:lnTo>
                <a:lnTo>
                  <a:pt x="79047" y="4200"/>
                </a:lnTo>
                <a:lnTo>
                  <a:pt x="77580" y="4200"/>
                </a:lnTo>
                <a:lnTo>
                  <a:pt x="77580" y="1336"/>
                </a:lnTo>
                <a:lnTo>
                  <a:pt x="66474" y="1336"/>
                </a:lnTo>
                <a:lnTo>
                  <a:pt x="66474" y="1930"/>
                </a:lnTo>
                <a:lnTo>
                  <a:pt x="59550" y="1930"/>
                </a:lnTo>
                <a:lnTo>
                  <a:pt x="59550" y="0"/>
                </a:lnTo>
                <a:close/>
              </a:path>
            </a:pathLst>
          </a:custGeom>
          <a:solidFill>
            <a:srgbClr val="E2E2E2"/>
          </a:solidFill>
          <a:ln w="5450" cap="flat" cmpd="sng">
            <a:solidFill>
              <a:srgbClr val="000000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1845813" y="2035225"/>
            <a:ext cx="25803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1845813" y="1519950"/>
            <a:ext cx="2450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2"/>
          </p:nvPr>
        </p:nvSpPr>
        <p:spPr>
          <a:xfrm>
            <a:off x="5640763" y="1519950"/>
            <a:ext cx="2450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3"/>
          </p:nvPr>
        </p:nvSpPr>
        <p:spPr>
          <a:xfrm>
            <a:off x="5640763" y="2035225"/>
            <a:ext cx="25803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4"/>
          </p:nvPr>
        </p:nvSpPr>
        <p:spPr>
          <a:xfrm>
            <a:off x="1845813" y="2863097"/>
            <a:ext cx="2453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5"/>
          </p:nvPr>
        </p:nvSpPr>
        <p:spPr>
          <a:xfrm>
            <a:off x="5640763" y="2863097"/>
            <a:ext cx="2450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6"/>
          </p:nvPr>
        </p:nvSpPr>
        <p:spPr>
          <a:xfrm>
            <a:off x="5640763" y="3381551"/>
            <a:ext cx="25803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7" hasCustomPrompt="1"/>
          </p:nvPr>
        </p:nvSpPr>
        <p:spPr>
          <a:xfrm>
            <a:off x="986688" y="1704430"/>
            <a:ext cx="714900" cy="63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3600"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8" hasCustomPrompt="1"/>
          </p:nvPr>
        </p:nvSpPr>
        <p:spPr>
          <a:xfrm>
            <a:off x="4722488" y="1704417"/>
            <a:ext cx="842400" cy="63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3600"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9" hasCustomPrompt="1"/>
          </p:nvPr>
        </p:nvSpPr>
        <p:spPr>
          <a:xfrm>
            <a:off x="922938" y="3054905"/>
            <a:ext cx="842400" cy="63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3600"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13" hasCustomPrompt="1"/>
          </p:nvPr>
        </p:nvSpPr>
        <p:spPr>
          <a:xfrm>
            <a:off x="4722488" y="3054896"/>
            <a:ext cx="842400" cy="63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3600"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4"/>
          </p:nvPr>
        </p:nvSpPr>
        <p:spPr>
          <a:xfrm>
            <a:off x="1845813" y="3381551"/>
            <a:ext cx="25803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5"/>
          </p:nvPr>
        </p:nvSpPr>
        <p:spPr>
          <a:xfrm>
            <a:off x="713225" y="5974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/>
          <p:nvPr/>
        </p:nvSpPr>
        <p:spPr>
          <a:xfrm>
            <a:off x="144925" y="118150"/>
            <a:ext cx="8788463" cy="4907187"/>
          </a:xfrm>
          <a:custGeom>
            <a:avLst/>
            <a:gdLst/>
            <a:ahLst/>
            <a:cxnLst/>
            <a:rect l="l" t="t" r="r" b="b"/>
            <a:pathLst>
              <a:path w="81554" h="45536" extrusionOk="0">
                <a:moveTo>
                  <a:pt x="47116" y="0"/>
                </a:moveTo>
                <a:lnTo>
                  <a:pt x="47116" y="1554"/>
                </a:lnTo>
                <a:lnTo>
                  <a:pt x="23785" y="1554"/>
                </a:lnTo>
                <a:lnTo>
                  <a:pt x="23785" y="148"/>
                </a:lnTo>
                <a:lnTo>
                  <a:pt x="19673" y="148"/>
                </a:lnTo>
                <a:lnTo>
                  <a:pt x="19673" y="856"/>
                </a:lnTo>
                <a:lnTo>
                  <a:pt x="15543" y="856"/>
                </a:lnTo>
                <a:lnTo>
                  <a:pt x="15543" y="1554"/>
                </a:lnTo>
                <a:lnTo>
                  <a:pt x="14381" y="1554"/>
                </a:lnTo>
                <a:lnTo>
                  <a:pt x="14381" y="3257"/>
                </a:lnTo>
                <a:lnTo>
                  <a:pt x="6610" y="3257"/>
                </a:lnTo>
                <a:lnTo>
                  <a:pt x="6610" y="1554"/>
                </a:lnTo>
                <a:lnTo>
                  <a:pt x="1" y="1554"/>
                </a:lnTo>
                <a:lnTo>
                  <a:pt x="1" y="11386"/>
                </a:lnTo>
                <a:lnTo>
                  <a:pt x="4026" y="11386"/>
                </a:lnTo>
                <a:lnTo>
                  <a:pt x="4026" y="14014"/>
                </a:lnTo>
                <a:lnTo>
                  <a:pt x="1005" y="14014"/>
                </a:lnTo>
                <a:lnTo>
                  <a:pt x="1005" y="18118"/>
                </a:lnTo>
                <a:lnTo>
                  <a:pt x="2061" y="18118"/>
                </a:lnTo>
                <a:lnTo>
                  <a:pt x="2061" y="20912"/>
                </a:lnTo>
                <a:lnTo>
                  <a:pt x="1" y="24510"/>
                </a:lnTo>
                <a:lnTo>
                  <a:pt x="1" y="37747"/>
                </a:lnTo>
                <a:lnTo>
                  <a:pt x="4026" y="37747"/>
                </a:lnTo>
                <a:lnTo>
                  <a:pt x="4026" y="41737"/>
                </a:lnTo>
                <a:lnTo>
                  <a:pt x="10417" y="41737"/>
                </a:lnTo>
                <a:lnTo>
                  <a:pt x="10417" y="43903"/>
                </a:lnTo>
                <a:lnTo>
                  <a:pt x="16093" y="43903"/>
                </a:lnTo>
                <a:lnTo>
                  <a:pt x="16093" y="45535"/>
                </a:lnTo>
                <a:lnTo>
                  <a:pt x="20214" y="45535"/>
                </a:lnTo>
                <a:lnTo>
                  <a:pt x="25968" y="43903"/>
                </a:lnTo>
                <a:lnTo>
                  <a:pt x="40620" y="43903"/>
                </a:lnTo>
                <a:lnTo>
                  <a:pt x="40620" y="44837"/>
                </a:lnTo>
                <a:lnTo>
                  <a:pt x="44741" y="44837"/>
                </a:lnTo>
                <a:lnTo>
                  <a:pt x="44741" y="43903"/>
                </a:lnTo>
                <a:lnTo>
                  <a:pt x="47116" y="43903"/>
                </a:lnTo>
                <a:lnTo>
                  <a:pt x="47116" y="43309"/>
                </a:lnTo>
                <a:lnTo>
                  <a:pt x="54031" y="43309"/>
                </a:lnTo>
                <a:lnTo>
                  <a:pt x="54031" y="43903"/>
                </a:lnTo>
                <a:lnTo>
                  <a:pt x="69504" y="43903"/>
                </a:lnTo>
                <a:lnTo>
                  <a:pt x="69504" y="40890"/>
                </a:lnTo>
                <a:lnTo>
                  <a:pt x="70979" y="40890"/>
                </a:lnTo>
                <a:lnTo>
                  <a:pt x="70979" y="42357"/>
                </a:lnTo>
                <a:lnTo>
                  <a:pt x="75101" y="42357"/>
                </a:lnTo>
                <a:lnTo>
                  <a:pt x="75101" y="40890"/>
                </a:lnTo>
                <a:lnTo>
                  <a:pt x="76428" y="40890"/>
                </a:lnTo>
                <a:lnTo>
                  <a:pt x="76428" y="43903"/>
                </a:lnTo>
                <a:lnTo>
                  <a:pt x="81553" y="43903"/>
                </a:lnTo>
                <a:lnTo>
                  <a:pt x="81553" y="41851"/>
                </a:lnTo>
                <a:lnTo>
                  <a:pt x="79222" y="41851"/>
                </a:lnTo>
                <a:lnTo>
                  <a:pt x="79222" y="39799"/>
                </a:lnTo>
                <a:lnTo>
                  <a:pt x="78061" y="39799"/>
                </a:lnTo>
                <a:lnTo>
                  <a:pt x="78061" y="37747"/>
                </a:lnTo>
                <a:lnTo>
                  <a:pt x="77580" y="37747"/>
                </a:lnTo>
                <a:lnTo>
                  <a:pt x="77580" y="37013"/>
                </a:lnTo>
                <a:lnTo>
                  <a:pt x="81553" y="37013"/>
                </a:lnTo>
                <a:lnTo>
                  <a:pt x="81553" y="33224"/>
                </a:lnTo>
                <a:lnTo>
                  <a:pt x="77580" y="32761"/>
                </a:lnTo>
                <a:lnTo>
                  <a:pt x="77580" y="31827"/>
                </a:lnTo>
                <a:lnTo>
                  <a:pt x="79222" y="31827"/>
                </a:lnTo>
                <a:lnTo>
                  <a:pt x="79222" y="22362"/>
                </a:lnTo>
                <a:lnTo>
                  <a:pt x="80471" y="22362"/>
                </a:lnTo>
                <a:lnTo>
                  <a:pt x="80471" y="18607"/>
                </a:lnTo>
                <a:lnTo>
                  <a:pt x="75956" y="18607"/>
                </a:lnTo>
                <a:lnTo>
                  <a:pt x="75956" y="17385"/>
                </a:lnTo>
                <a:lnTo>
                  <a:pt x="80471" y="17385"/>
                </a:lnTo>
                <a:lnTo>
                  <a:pt x="80471" y="12530"/>
                </a:lnTo>
                <a:lnTo>
                  <a:pt x="77580" y="12530"/>
                </a:lnTo>
                <a:lnTo>
                  <a:pt x="77580" y="8522"/>
                </a:lnTo>
                <a:lnTo>
                  <a:pt x="81553" y="8522"/>
                </a:lnTo>
                <a:lnTo>
                  <a:pt x="81553" y="4418"/>
                </a:lnTo>
                <a:lnTo>
                  <a:pt x="77580" y="4418"/>
                </a:lnTo>
                <a:lnTo>
                  <a:pt x="77580" y="1554"/>
                </a:lnTo>
                <a:lnTo>
                  <a:pt x="66474" y="1554"/>
                </a:lnTo>
                <a:lnTo>
                  <a:pt x="66474" y="2148"/>
                </a:lnTo>
                <a:lnTo>
                  <a:pt x="59550" y="2148"/>
                </a:lnTo>
                <a:lnTo>
                  <a:pt x="59550" y="3816"/>
                </a:lnTo>
                <a:lnTo>
                  <a:pt x="52634" y="3816"/>
                </a:lnTo>
                <a:lnTo>
                  <a:pt x="52634" y="1554"/>
                </a:lnTo>
                <a:lnTo>
                  <a:pt x="51237" y="1554"/>
                </a:lnTo>
                <a:lnTo>
                  <a:pt x="51237" y="0"/>
                </a:lnTo>
                <a:close/>
              </a:path>
            </a:pathLst>
          </a:custGeom>
          <a:solidFill>
            <a:srgbClr val="E2E2E2"/>
          </a:solidFill>
          <a:ln w="5450" cap="flat" cmpd="sng">
            <a:solidFill>
              <a:srgbClr val="000000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subTitle" idx="1"/>
          </p:nvPr>
        </p:nvSpPr>
        <p:spPr>
          <a:xfrm>
            <a:off x="2782500" y="1507850"/>
            <a:ext cx="3579000" cy="147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title"/>
          </p:nvPr>
        </p:nvSpPr>
        <p:spPr>
          <a:xfrm>
            <a:off x="3028650" y="2861700"/>
            <a:ext cx="30867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/>
          <p:nvPr/>
        </p:nvSpPr>
        <p:spPr>
          <a:xfrm rot="10800000">
            <a:off x="187650" y="124225"/>
            <a:ext cx="8768686" cy="4895057"/>
          </a:xfrm>
          <a:custGeom>
            <a:avLst/>
            <a:gdLst/>
            <a:ahLst/>
            <a:cxnLst/>
            <a:rect l="l" t="t" r="r" b="b"/>
            <a:pathLst>
              <a:path w="81554" h="45528" extrusionOk="0">
                <a:moveTo>
                  <a:pt x="47116" y="1"/>
                </a:moveTo>
                <a:lnTo>
                  <a:pt x="47116" y="1546"/>
                </a:lnTo>
                <a:lnTo>
                  <a:pt x="23785" y="1546"/>
                </a:lnTo>
                <a:lnTo>
                  <a:pt x="23785" y="149"/>
                </a:lnTo>
                <a:lnTo>
                  <a:pt x="19673" y="149"/>
                </a:lnTo>
                <a:lnTo>
                  <a:pt x="19673" y="848"/>
                </a:lnTo>
                <a:lnTo>
                  <a:pt x="15543" y="848"/>
                </a:lnTo>
                <a:lnTo>
                  <a:pt x="15543" y="1546"/>
                </a:lnTo>
                <a:lnTo>
                  <a:pt x="14381" y="1546"/>
                </a:lnTo>
                <a:lnTo>
                  <a:pt x="14381" y="3249"/>
                </a:lnTo>
                <a:lnTo>
                  <a:pt x="6610" y="3249"/>
                </a:lnTo>
                <a:lnTo>
                  <a:pt x="6610" y="1546"/>
                </a:lnTo>
                <a:lnTo>
                  <a:pt x="1" y="1546"/>
                </a:lnTo>
                <a:lnTo>
                  <a:pt x="1" y="11378"/>
                </a:lnTo>
                <a:lnTo>
                  <a:pt x="4026" y="11378"/>
                </a:lnTo>
                <a:lnTo>
                  <a:pt x="4026" y="14015"/>
                </a:lnTo>
                <a:lnTo>
                  <a:pt x="1005" y="14015"/>
                </a:lnTo>
                <a:lnTo>
                  <a:pt x="1005" y="18119"/>
                </a:lnTo>
                <a:lnTo>
                  <a:pt x="4026" y="18119"/>
                </a:lnTo>
                <a:lnTo>
                  <a:pt x="4026" y="20904"/>
                </a:lnTo>
                <a:lnTo>
                  <a:pt x="1" y="24511"/>
                </a:lnTo>
                <a:lnTo>
                  <a:pt x="1" y="28999"/>
                </a:lnTo>
                <a:lnTo>
                  <a:pt x="3144" y="28999"/>
                </a:lnTo>
                <a:lnTo>
                  <a:pt x="3144" y="30701"/>
                </a:lnTo>
                <a:lnTo>
                  <a:pt x="1" y="30701"/>
                </a:lnTo>
                <a:lnTo>
                  <a:pt x="1" y="37748"/>
                </a:lnTo>
                <a:lnTo>
                  <a:pt x="4026" y="37748"/>
                </a:lnTo>
                <a:lnTo>
                  <a:pt x="4026" y="41738"/>
                </a:lnTo>
                <a:lnTo>
                  <a:pt x="10417" y="41738"/>
                </a:lnTo>
                <a:lnTo>
                  <a:pt x="10417" y="43903"/>
                </a:lnTo>
                <a:lnTo>
                  <a:pt x="16093" y="43903"/>
                </a:lnTo>
                <a:lnTo>
                  <a:pt x="16093" y="45528"/>
                </a:lnTo>
                <a:lnTo>
                  <a:pt x="20214" y="45528"/>
                </a:lnTo>
                <a:lnTo>
                  <a:pt x="25968" y="43903"/>
                </a:lnTo>
                <a:lnTo>
                  <a:pt x="40620" y="43903"/>
                </a:lnTo>
                <a:lnTo>
                  <a:pt x="40620" y="44829"/>
                </a:lnTo>
                <a:lnTo>
                  <a:pt x="44741" y="44829"/>
                </a:lnTo>
                <a:lnTo>
                  <a:pt x="44741" y="43903"/>
                </a:lnTo>
                <a:lnTo>
                  <a:pt x="47116" y="43903"/>
                </a:lnTo>
                <a:lnTo>
                  <a:pt x="47116" y="43301"/>
                </a:lnTo>
                <a:lnTo>
                  <a:pt x="54031" y="43301"/>
                </a:lnTo>
                <a:lnTo>
                  <a:pt x="54031" y="43903"/>
                </a:lnTo>
                <a:lnTo>
                  <a:pt x="69504" y="43903"/>
                </a:lnTo>
                <a:lnTo>
                  <a:pt x="69504" y="40882"/>
                </a:lnTo>
                <a:lnTo>
                  <a:pt x="70979" y="40882"/>
                </a:lnTo>
                <a:lnTo>
                  <a:pt x="70979" y="42349"/>
                </a:lnTo>
                <a:lnTo>
                  <a:pt x="75101" y="42349"/>
                </a:lnTo>
                <a:lnTo>
                  <a:pt x="75101" y="40882"/>
                </a:lnTo>
                <a:lnTo>
                  <a:pt x="76428" y="40882"/>
                </a:lnTo>
                <a:lnTo>
                  <a:pt x="76428" y="43903"/>
                </a:lnTo>
                <a:lnTo>
                  <a:pt x="81553" y="43903"/>
                </a:lnTo>
                <a:lnTo>
                  <a:pt x="81553" y="41852"/>
                </a:lnTo>
                <a:lnTo>
                  <a:pt x="79222" y="41852"/>
                </a:lnTo>
                <a:lnTo>
                  <a:pt x="79222" y="39800"/>
                </a:lnTo>
                <a:lnTo>
                  <a:pt x="78061" y="39800"/>
                </a:lnTo>
                <a:lnTo>
                  <a:pt x="78061" y="37748"/>
                </a:lnTo>
                <a:lnTo>
                  <a:pt x="77580" y="37748"/>
                </a:lnTo>
                <a:lnTo>
                  <a:pt x="77580" y="37014"/>
                </a:lnTo>
                <a:lnTo>
                  <a:pt x="81553" y="37014"/>
                </a:lnTo>
                <a:lnTo>
                  <a:pt x="81553" y="33216"/>
                </a:lnTo>
                <a:lnTo>
                  <a:pt x="77580" y="32762"/>
                </a:lnTo>
                <a:lnTo>
                  <a:pt x="77580" y="31828"/>
                </a:lnTo>
                <a:lnTo>
                  <a:pt x="79222" y="31828"/>
                </a:lnTo>
                <a:lnTo>
                  <a:pt x="79222" y="22363"/>
                </a:lnTo>
                <a:lnTo>
                  <a:pt x="80471" y="22363"/>
                </a:lnTo>
                <a:lnTo>
                  <a:pt x="80471" y="18599"/>
                </a:lnTo>
                <a:lnTo>
                  <a:pt x="75956" y="18599"/>
                </a:lnTo>
                <a:lnTo>
                  <a:pt x="75956" y="17386"/>
                </a:lnTo>
                <a:lnTo>
                  <a:pt x="80471" y="17386"/>
                </a:lnTo>
                <a:lnTo>
                  <a:pt x="80471" y="12531"/>
                </a:lnTo>
                <a:lnTo>
                  <a:pt x="77580" y="12531"/>
                </a:lnTo>
                <a:lnTo>
                  <a:pt x="77580" y="8514"/>
                </a:lnTo>
                <a:lnTo>
                  <a:pt x="81553" y="8514"/>
                </a:lnTo>
                <a:lnTo>
                  <a:pt x="81553" y="4410"/>
                </a:lnTo>
                <a:lnTo>
                  <a:pt x="77580" y="4410"/>
                </a:lnTo>
                <a:lnTo>
                  <a:pt x="77580" y="1546"/>
                </a:lnTo>
                <a:lnTo>
                  <a:pt x="66474" y="1546"/>
                </a:lnTo>
                <a:lnTo>
                  <a:pt x="66474" y="2149"/>
                </a:lnTo>
                <a:lnTo>
                  <a:pt x="59550" y="2149"/>
                </a:lnTo>
                <a:lnTo>
                  <a:pt x="59550" y="3817"/>
                </a:lnTo>
                <a:lnTo>
                  <a:pt x="52634" y="3817"/>
                </a:lnTo>
                <a:lnTo>
                  <a:pt x="52634" y="1546"/>
                </a:lnTo>
                <a:lnTo>
                  <a:pt x="51237" y="1546"/>
                </a:lnTo>
                <a:lnTo>
                  <a:pt x="51237" y="1"/>
                </a:lnTo>
                <a:close/>
              </a:path>
            </a:pathLst>
          </a:custGeom>
          <a:solidFill>
            <a:srgbClr val="E2E2E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1333200" y="2358913"/>
            <a:ext cx="19572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title" idx="2"/>
          </p:nvPr>
        </p:nvSpPr>
        <p:spPr>
          <a:xfrm>
            <a:off x="3597713" y="2358913"/>
            <a:ext cx="19572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title" idx="3"/>
          </p:nvPr>
        </p:nvSpPr>
        <p:spPr>
          <a:xfrm>
            <a:off x="5862238" y="2358913"/>
            <a:ext cx="19572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1"/>
          </p:nvPr>
        </p:nvSpPr>
        <p:spPr>
          <a:xfrm>
            <a:off x="1334750" y="2948413"/>
            <a:ext cx="1957200" cy="9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4"/>
          </p:nvPr>
        </p:nvSpPr>
        <p:spPr>
          <a:xfrm>
            <a:off x="3597713" y="2948413"/>
            <a:ext cx="1957200" cy="9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5"/>
          </p:nvPr>
        </p:nvSpPr>
        <p:spPr>
          <a:xfrm>
            <a:off x="5860688" y="2948413"/>
            <a:ext cx="1957200" cy="9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title" idx="6"/>
          </p:nvPr>
        </p:nvSpPr>
        <p:spPr>
          <a:xfrm>
            <a:off x="713225" y="5974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97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B Garamond"/>
              <a:buChar char="●"/>
              <a:def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○"/>
              <a:defRPr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■"/>
              <a:defRPr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  <a:defRPr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○"/>
              <a:defRPr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■"/>
              <a:defRPr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●"/>
              <a:defRPr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○"/>
              <a:defRPr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Char char="■"/>
              <a:defRPr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8" r:id="rId6"/>
    <p:sldLayoutId id="2147483659" r:id="rId7"/>
    <p:sldLayoutId id="2147483660" r:id="rId8"/>
    <p:sldLayoutId id="2147483662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pedroo/demoMapster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agram.com/ypedrol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twitter.com/ypedrolm" TargetMode="External"/><Relationship Id="rId4" Type="http://schemas.openxmlformats.org/officeDocument/2006/relationships/hyperlink" Target="https://www.linkedin.com/in/ynoapedro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psterMapper/Mapster/wiki/Basic-usages" TargetMode="External"/><Relationship Id="rId7" Type="http://schemas.openxmlformats.org/officeDocument/2006/relationships/hyperlink" Target="https://www.innovensa.co.uk/blog/comparison-of-object-mapper-librarie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josef.codes/lets-talk-about-mapping-objects-in-c-sharp/" TargetMode="External"/><Relationship Id="rId5" Type="http://schemas.openxmlformats.org/officeDocument/2006/relationships/hyperlink" Target="https://www.infoq.com/news/2020/05/c-sharp-source-generators/" TargetMode="External"/><Relationship Id="rId4" Type="http://schemas.openxmlformats.org/officeDocument/2006/relationships/hyperlink" Target="https://www.youtube.com/watch?v=UIslFVEHkz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osef.codes/lets-talk-about-mapping-objects-in-c-sharp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>
            <a:spLocks noGrp="1"/>
          </p:cNvSpPr>
          <p:nvPr>
            <p:ph type="ctrTitle"/>
          </p:nvPr>
        </p:nvSpPr>
        <p:spPr>
          <a:xfrm>
            <a:off x="713250" y="1451225"/>
            <a:ext cx="7717500" cy="18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Mapster</a:t>
            </a:r>
            <a:r>
              <a:rPr lang="en" dirty="0" smtClean="0"/>
              <a:t> </a:t>
            </a:r>
            <a:endParaRPr dirty="0"/>
          </a:p>
        </p:txBody>
      </p:sp>
      <p:sp>
        <p:nvSpPr>
          <p:cNvPr id="212" name="Google Shape;212;p30"/>
          <p:cNvSpPr txBox="1">
            <a:spLocks noGrp="1"/>
          </p:cNvSpPr>
          <p:nvPr>
            <p:ph type="subTitle" idx="1"/>
          </p:nvPr>
        </p:nvSpPr>
        <p:spPr>
          <a:xfrm>
            <a:off x="713250" y="3406675"/>
            <a:ext cx="7717500" cy="2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Uma </a:t>
            </a:r>
            <a:r>
              <a:rPr lang="en" sz="2000" strike="sngStrike" dirty="0" smtClean="0"/>
              <a:t>melhor</a:t>
            </a:r>
            <a:r>
              <a:rPr lang="en" sz="2000" dirty="0" smtClean="0"/>
              <a:t> boa alternativa</a:t>
            </a:r>
            <a:endParaRPr sz="2000" dirty="0"/>
          </a:p>
        </p:txBody>
      </p:sp>
      <p:sp>
        <p:nvSpPr>
          <p:cNvPr id="4" name="Google Shape;212;p30"/>
          <p:cNvSpPr txBox="1">
            <a:spLocks/>
          </p:cNvSpPr>
          <p:nvPr/>
        </p:nvSpPr>
        <p:spPr>
          <a:xfrm rot="10800000" flipV="1">
            <a:off x="4031973" y="4368136"/>
            <a:ext cx="1080053" cy="243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indent="0"/>
            <a:r>
              <a:rPr lang="pt-BR" sz="1000" dirty="0" smtClean="0">
                <a:latin typeface="Chelsea Market" panose="020B0604020202020204" charset="0"/>
              </a:rPr>
              <a:t>@</a:t>
            </a:r>
            <a:r>
              <a:rPr lang="pt-BR" sz="1000" dirty="0" err="1" smtClean="0">
                <a:latin typeface="Chelsea Market" panose="020B0604020202020204" charset="0"/>
              </a:rPr>
              <a:t>ypedroo</a:t>
            </a:r>
            <a:endParaRPr lang="pt-BR" sz="1000" dirty="0">
              <a:latin typeface="Chelsea Market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34"/>
          <p:cNvGrpSpPr/>
          <p:nvPr/>
        </p:nvGrpSpPr>
        <p:grpSpPr>
          <a:xfrm rot="1316436" flipH="1">
            <a:off x="7268342" y="2026945"/>
            <a:ext cx="621155" cy="716478"/>
            <a:chOff x="3350377" y="835704"/>
            <a:chExt cx="812646" cy="937355"/>
          </a:xfrm>
        </p:grpSpPr>
        <p:sp>
          <p:nvSpPr>
            <p:cNvPr id="287" name="Google Shape;287;p34"/>
            <p:cNvSpPr/>
            <p:nvPr/>
          </p:nvSpPr>
          <p:spPr>
            <a:xfrm>
              <a:off x="3350377" y="835704"/>
              <a:ext cx="812646" cy="812635"/>
            </a:xfrm>
            <a:custGeom>
              <a:avLst/>
              <a:gdLst/>
              <a:ahLst/>
              <a:cxnLst/>
              <a:rect l="l" t="t" r="r" b="b"/>
              <a:pathLst>
                <a:path w="70788" h="70787" extrusionOk="0">
                  <a:moveTo>
                    <a:pt x="35383" y="0"/>
                  </a:moveTo>
                  <a:cubicBezTo>
                    <a:pt x="15841" y="0"/>
                    <a:pt x="0" y="15841"/>
                    <a:pt x="0" y="35383"/>
                  </a:cubicBezTo>
                  <a:cubicBezTo>
                    <a:pt x="0" y="54946"/>
                    <a:pt x="15841" y="70787"/>
                    <a:pt x="35383" y="70787"/>
                  </a:cubicBezTo>
                  <a:cubicBezTo>
                    <a:pt x="54947" y="70787"/>
                    <a:pt x="70787" y="54946"/>
                    <a:pt x="70787" y="35383"/>
                  </a:cubicBezTo>
                  <a:cubicBezTo>
                    <a:pt x="70787" y="15841"/>
                    <a:pt x="54947" y="0"/>
                    <a:pt x="3538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4"/>
            <p:cNvSpPr/>
            <p:nvPr/>
          </p:nvSpPr>
          <p:spPr>
            <a:xfrm rot="976179">
              <a:off x="3614262" y="1553212"/>
              <a:ext cx="196276" cy="196283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3643668" y="1306717"/>
              <a:ext cx="219750" cy="109760"/>
            </a:xfrm>
            <a:custGeom>
              <a:avLst/>
              <a:gdLst/>
              <a:ahLst/>
              <a:cxnLst/>
              <a:rect l="l" t="t" r="r" b="b"/>
              <a:pathLst>
                <a:path w="19142" h="9561" fill="none" extrusionOk="0">
                  <a:moveTo>
                    <a:pt x="19141" y="1"/>
                  </a:moveTo>
                  <a:cubicBezTo>
                    <a:pt x="19141" y="5288"/>
                    <a:pt x="14869" y="9560"/>
                    <a:pt x="9582" y="9560"/>
                  </a:cubicBezTo>
                  <a:cubicBezTo>
                    <a:pt x="4294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3590011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62" y="0"/>
                  </a:moveTo>
                  <a:cubicBezTo>
                    <a:pt x="826" y="0"/>
                    <a:pt x="1" y="889"/>
                    <a:pt x="1" y="2010"/>
                  </a:cubicBezTo>
                  <a:cubicBezTo>
                    <a:pt x="1" y="3109"/>
                    <a:pt x="826" y="4019"/>
                    <a:pt x="1862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62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3873842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40" y="0"/>
                  </a:moveTo>
                  <a:cubicBezTo>
                    <a:pt x="825" y="0"/>
                    <a:pt x="0" y="889"/>
                    <a:pt x="0" y="2010"/>
                  </a:cubicBezTo>
                  <a:cubicBezTo>
                    <a:pt x="0" y="3109"/>
                    <a:pt x="825" y="4019"/>
                    <a:pt x="1840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4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34"/>
          <p:cNvSpPr txBox="1">
            <a:spLocks noGrp="1"/>
          </p:cNvSpPr>
          <p:nvPr>
            <p:ph type="title"/>
          </p:nvPr>
        </p:nvSpPr>
        <p:spPr>
          <a:xfrm>
            <a:off x="3028650" y="2861700"/>
            <a:ext cx="30867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/>
              <a:t>—Linus Torvalds</a:t>
            </a:r>
            <a:endParaRPr sz="1800" dirty="0"/>
          </a:p>
        </p:txBody>
      </p:sp>
      <p:sp>
        <p:nvSpPr>
          <p:cNvPr id="293" name="Google Shape;293;p34"/>
          <p:cNvSpPr txBox="1">
            <a:spLocks noGrp="1"/>
          </p:cNvSpPr>
          <p:nvPr>
            <p:ph type="subTitle" idx="1"/>
          </p:nvPr>
        </p:nvSpPr>
        <p:spPr>
          <a:xfrm>
            <a:off x="2782500" y="1507850"/>
            <a:ext cx="3579000" cy="147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 smtClean="0"/>
              <a:t>“Talk is cheap, show me the code”</a:t>
            </a:r>
            <a:endParaRPr dirty="0"/>
          </a:p>
        </p:txBody>
      </p:sp>
      <p:sp>
        <p:nvSpPr>
          <p:cNvPr id="294" name="Google Shape;294;p34"/>
          <p:cNvSpPr/>
          <p:nvPr/>
        </p:nvSpPr>
        <p:spPr>
          <a:xfrm flipH="1">
            <a:off x="3143015" y="2861697"/>
            <a:ext cx="2857970" cy="1422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4"/>
          <p:cNvSpPr/>
          <p:nvPr/>
        </p:nvSpPr>
        <p:spPr>
          <a:xfrm rot="-2197574">
            <a:off x="6482480" y="704590"/>
            <a:ext cx="827162" cy="82715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4"/>
          <p:cNvSpPr/>
          <p:nvPr/>
        </p:nvSpPr>
        <p:spPr>
          <a:xfrm rot="-4146261">
            <a:off x="1058256" y="1389402"/>
            <a:ext cx="433799" cy="43381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34"/>
          <p:cNvSpPr/>
          <p:nvPr/>
        </p:nvSpPr>
        <p:spPr>
          <a:xfrm rot="958982">
            <a:off x="2468437" y="3606584"/>
            <a:ext cx="634100" cy="63412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34"/>
          <p:cNvGrpSpPr/>
          <p:nvPr/>
        </p:nvGrpSpPr>
        <p:grpSpPr>
          <a:xfrm rot="-959256" flipH="1">
            <a:off x="1034256" y="2017098"/>
            <a:ext cx="667004" cy="735841"/>
            <a:chOff x="4539349" y="819744"/>
            <a:chExt cx="812887" cy="896674"/>
          </a:xfrm>
        </p:grpSpPr>
        <p:sp>
          <p:nvSpPr>
            <p:cNvPr id="299" name="Google Shape;299;p34"/>
            <p:cNvSpPr/>
            <p:nvPr/>
          </p:nvSpPr>
          <p:spPr>
            <a:xfrm>
              <a:off x="4539349" y="903772"/>
              <a:ext cx="812887" cy="812646"/>
            </a:xfrm>
            <a:custGeom>
              <a:avLst/>
              <a:gdLst/>
              <a:ahLst/>
              <a:cxnLst/>
              <a:rect l="l" t="t" r="r" b="b"/>
              <a:pathLst>
                <a:path w="70809" h="70788" extrusionOk="0">
                  <a:moveTo>
                    <a:pt x="35404" y="1"/>
                  </a:moveTo>
                  <a:cubicBezTo>
                    <a:pt x="15841" y="1"/>
                    <a:pt x="0" y="15842"/>
                    <a:pt x="0" y="35384"/>
                  </a:cubicBezTo>
                  <a:cubicBezTo>
                    <a:pt x="0" y="54947"/>
                    <a:pt x="15841" y="70788"/>
                    <a:pt x="35404" y="70788"/>
                  </a:cubicBezTo>
                  <a:cubicBezTo>
                    <a:pt x="54946" y="70788"/>
                    <a:pt x="70808" y="54947"/>
                    <a:pt x="70808" y="35384"/>
                  </a:cubicBezTo>
                  <a:cubicBezTo>
                    <a:pt x="70808" y="15842"/>
                    <a:pt x="54946" y="1"/>
                    <a:pt x="35404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4832881" y="1398982"/>
              <a:ext cx="219739" cy="109760"/>
            </a:xfrm>
            <a:custGeom>
              <a:avLst/>
              <a:gdLst/>
              <a:ahLst/>
              <a:cxnLst/>
              <a:rect l="l" t="t" r="r" b="b"/>
              <a:pathLst>
                <a:path w="19141" h="9561" fill="none" extrusionOk="0">
                  <a:moveTo>
                    <a:pt x="19141" y="1"/>
                  </a:moveTo>
                  <a:cubicBezTo>
                    <a:pt x="19141" y="5288"/>
                    <a:pt x="14848" y="9560"/>
                    <a:pt x="9560" y="9560"/>
                  </a:cubicBezTo>
                  <a:cubicBezTo>
                    <a:pt x="4273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4778983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2" y="1"/>
                  </a:moveTo>
                  <a:cubicBezTo>
                    <a:pt x="847" y="1"/>
                    <a:pt x="1" y="910"/>
                    <a:pt x="1" y="2010"/>
                  </a:cubicBezTo>
                  <a:cubicBezTo>
                    <a:pt x="1" y="3131"/>
                    <a:pt x="847" y="4019"/>
                    <a:pt x="1862" y="4019"/>
                  </a:cubicBezTo>
                  <a:cubicBezTo>
                    <a:pt x="2877" y="4019"/>
                    <a:pt x="3702" y="3131"/>
                    <a:pt x="3702" y="2010"/>
                  </a:cubicBezTo>
                  <a:cubicBezTo>
                    <a:pt x="3702" y="910"/>
                    <a:pt x="2877" y="1"/>
                    <a:pt x="1862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4662197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19120" y="7657"/>
                  </a:moveTo>
                  <a:cubicBezTo>
                    <a:pt x="19120" y="7657"/>
                    <a:pt x="9624" y="1"/>
                    <a:pt x="1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466025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17449" y="3194"/>
                  </a:moveTo>
                  <a:cubicBezTo>
                    <a:pt x="17449" y="3194"/>
                    <a:pt x="12944" y="0"/>
                    <a:pt x="5013" y="4040"/>
                  </a:cubicBezTo>
                  <a:cubicBezTo>
                    <a:pt x="3913" y="4632"/>
                    <a:pt x="1925" y="5372"/>
                    <a:pt x="1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4693032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1" y="0"/>
                  </a:moveTo>
                  <a:cubicBezTo>
                    <a:pt x="1" y="0"/>
                    <a:pt x="1545" y="1354"/>
                    <a:pt x="3554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5062814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1" y="1"/>
                  </a:moveTo>
                  <a:cubicBezTo>
                    <a:pt x="825" y="1"/>
                    <a:pt x="0" y="910"/>
                    <a:pt x="0" y="2010"/>
                  </a:cubicBezTo>
                  <a:cubicBezTo>
                    <a:pt x="0" y="3131"/>
                    <a:pt x="825" y="4019"/>
                    <a:pt x="1861" y="4019"/>
                  </a:cubicBezTo>
                  <a:cubicBezTo>
                    <a:pt x="2877" y="4019"/>
                    <a:pt x="3701" y="3131"/>
                    <a:pt x="3701" y="2010"/>
                  </a:cubicBezTo>
                  <a:cubicBezTo>
                    <a:pt x="3701" y="910"/>
                    <a:pt x="2877" y="1"/>
                    <a:pt x="1861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5002843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0" y="7657"/>
                  </a:moveTo>
                  <a:cubicBezTo>
                    <a:pt x="0" y="7657"/>
                    <a:pt x="9496" y="1"/>
                    <a:pt x="19119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502396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0" y="3194"/>
                  </a:moveTo>
                  <a:cubicBezTo>
                    <a:pt x="0" y="3194"/>
                    <a:pt x="4505" y="0"/>
                    <a:pt x="12436" y="4040"/>
                  </a:cubicBezTo>
                  <a:cubicBezTo>
                    <a:pt x="13536" y="4632"/>
                    <a:pt x="15524" y="5372"/>
                    <a:pt x="17449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150705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3553" y="0"/>
                  </a:moveTo>
                  <a:cubicBezTo>
                    <a:pt x="3553" y="0"/>
                    <a:pt x="2010" y="1354"/>
                    <a:pt x="0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 rot="1096871">
              <a:off x="5046719" y="846913"/>
              <a:ext cx="206450" cy="206458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0819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5"/>
          <p:cNvSpPr txBox="1">
            <a:spLocks noGrp="1"/>
          </p:cNvSpPr>
          <p:nvPr>
            <p:ph type="title"/>
          </p:nvPr>
        </p:nvSpPr>
        <p:spPr>
          <a:xfrm>
            <a:off x="713225" y="253185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b="1" dirty="0"/>
              <a:t>Considerações</a:t>
            </a:r>
            <a:endParaRPr dirty="0"/>
          </a:p>
        </p:txBody>
      </p:sp>
      <p:sp>
        <p:nvSpPr>
          <p:cNvPr id="315" name="Google Shape;315;p35"/>
          <p:cNvSpPr txBox="1">
            <a:spLocks noGrp="1"/>
          </p:cNvSpPr>
          <p:nvPr>
            <p:ph type="title" idx="2"/>
          </p:nvPr>
        </p:nvSpPr>
        <p:spPr>
          <a:xfrm>
            <a:off x="2678700" y="1171461"/>
            <a:ext cx="3786600" cy="12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317" name="Google Shape;317;p35"/>
          <p:cNvSpPr/>
          <p:nvPr/>
        </p:nvSpPr>
        <p:spPr>
          <a:xfrm flipH="1">
            <a:off x="3143015" y="2597835"/>
            <a:ext cx="2857970" cy="1422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5"/>
          <p:cNvSpPr/>
          <p:nvPr/>
        </p:nvSpPr>
        <p:spPr>
          <a:xfrm rot="-1640047">
            <a:off x="1183333" y="995726"/>
            <a:ext cx="1342677" cy="134269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5"/>
          <p:cNvSpPr/>
          <p:nvPr/>
        </p:nvSpPr>
        <p:spPr>
          <a:xfrm rot="-548247">
            <a:off x="1308803" y="2159491"/>
            <a:ext cx="824504" cy="824524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5"/>
          <p:cNvSpPr/>
          <p:nvPr/>
        </p:nvSpPr>
        <p:spPr>
          <a:xfrm rot="-3724430">
            <a:off x="2451585" y="1475062"/>
            <a:ext cx="437707" cy="43769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5"/>
          <p:cNvSpPr/>
          <p:nvPr/>
        </p:nvSpPr>
        <p:spPr>
          <a:xfrm rot="1693307">
            <a:off x="6800731" y="3508984"/>
            <a:ext cx="824521" cy="824524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907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"/>
          <p:cNvSpPr txBox="1">
            <a:spLocks noGrp="1"/>
          </p:cNvSpPr>
          <p:nvPr>
            <p:ph type="title" idx="6"/>
          </p:nvPr>
        </p:nvSpPr>
        <p:spPr>
          <a:xfrm>
            <a:off x="713225" y="5974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Final thoughts</a:t>
            </a:r>
            <a:endParaRPr dirty="0"/>
          </a:p>
        </p:txBody>
      </p:sp>
      <p:sp>
        <p:nvSpPr>
          <p:cNvPr id="327" name="Google Shape;327;p36"/>
          <p:cNvSpPr txBox="1">
            <a:spLocks noGrp="1"/>
          </p:cNvSpPr>
          <p:nvPr>
            <p:ph type="title" idx="2"/>
          </p:nvPr>
        </p:nvSpPr>
        <p:spPr>
          <a:xfrm>
            <a:off x="6036212" y="2505904"/>
            <a:ext cx="19572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Links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8" name="Google Shape;328;p36"/>
          <p:cNvSpPr txBox="1">
            <a:spLocks noGrp="1"/>
          </p:cNvSpPr>
          <p:nvPr>
            <p:ph type="title"/>
          </p:nvPr>
        </p:nvSpPr>
        <p:spPr>
          <a:xfrm>
            <a:off x="1299363" y="2563306"/>
            <a:ext cx="2007623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Mapster vai resolver meus problemas de perfomance ?</a:t>
            </a:r>
            <a:endParaRPr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30" name="Google Shape;330;p36"/>
          <p:cNvSpPr txBox="1">
            <a:spLocks noGrp="1"/>
          </p:cNvSpPr>
          <p:nvPr>
            <p:ph type="subTitle" idx="1"/>
          </p:nvPr>
        </p:nvSpPr>
        <p:spPr>
          <a:xfrm>
            <a:off x="1264177" y="3099752"/>
            <a:ext cx="1957200" cy="9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Provavelmente</a:t>
            </a:r>
            <a:r>
              <a:rPr lang="en-US" dirty="0" smtClean="0"/>
              <a:t> Nao, mas </a:t>
            </a:r>
            <a:r>
              <a:rPr lang="en-US" dirty="0" err="1" smtClean="0"/>
              <a:t>pode</a:t>
            </a:r>
            <a:r>
              <a:rPr lang="en-US" dirty="0" smtClean="0"/>
              <a:t> </a:t>
            </a:r>
            <a:r>
              <a:rPr lang="en-US" dirty="0" err="1" smtClean="0"/>
              <a:t>dar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ajudinha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dirty="0"/>
          </a:p>
        </p:txBody>
      </p:sp>
      <p:sp>
        <p:nvSpPr>
          <p:cNvPr id="331" name="Google Shape;331;p36"/>
          <p:cNvSpPr txBox="1">
            <a:spLocks noGrp="1"/>
          </p:cNvSpPr>
          <p:nvPr>
            <p:ph type="subTitle" idx="4"/>
          </p:nvPr>
        </p:nvSpPr>
        <p:spPr>
          <a:xfrm>
            <a:off x="5717768" y="3039404"/>
            <a:ext cx="2441205" cy="10222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pt-BR" dirty="0" err="1" smtClean="0">
                <a:hlinkClick r:id="rId3"/>
              </a:rPr>
              <a:t>Source</a:t>
            </a:r>
            <a:r>
              <a:rPr lang="pt-BR" dirty="0" smtClean="0">
                <a:hlinkClick r:id="rId3"/>
              </a:rPr>
              <a:t> </a:t>
            </a:r>
            <a:r>
              <a:rPr lang="pt-BR" dirty="0" err="1" smtClean="0">
                <a:hlinkClick r:id="rId3"/>
              </a:rPr>
              <a:t>code</a:t>
            </a:r>
            <a:r>
              <a:rPr lang="pt-BR" dirty="0" smtClean="0">
                <a:hlinkClick r:id="rId3"/>
              </a:rPr>
              <a:t>:</a:t>
            </a:r>
          </a:p>
          <a:p>
            <a:pPr marL="0" lvl="0" indent="0"/>
            <a:r>
              <a:rPr lang="pt-BR" dirty="0" smtClean="0">
                <a:hlinkClick r:id="rId3"/>
              </a:rPr>
              <a:t>https://github.com/ypedroo/demoMapster</a:t>
            </a:r>
            <a:endParaRPr dirty="0"/>
          </a:p>
        </p:txBody>
      </p:sp>
      <p:sp>
        <p:nvSpPr>
          <p:cNvPr id="333" name="Google Shape;333;p36"/>
          <p:cNvSpPr/>
          <p:nvPr/>
        </p:nvSpPr>
        <p:spPr>
          <a:xfrm rot="10800000">
            <a:off x="1422272" y="3166929"/>
            <a:ext cx="1641010" cy="817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36"/>
          <p:cNvSpPr/>
          <p:nvPr/>
        </p:nvSpPr>
        <p:spPr>
          <a:xfrm rot="10800000">
            <a:off x="6175269" y="3024527"/>
            <a:ext cx="1641010" cy="817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6"/>
          <p:cNvSpPr/>
          <p:nvPr/>
        </p:nvSpPr>
        <p:spPr>
          <a:xfrm>
            <a:off x="1898775" y="1486819"/>
            <a:ext cx="808800" cy="808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36"/>
          <p:cNvSpPr/>
          <p:nvPr/>
        </p:nvSpPr>
        <p:spPr>
          <a:xfrm>
            <a:off x="4167600" y="1486819"/>
            <a:ext cx="808800" cy="808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6"/>
          <p:cNvSpPr/>
          <p:nvPr/>
        </p:nvSpPr>
        <p:spPr>
          <a:xfrm>
            <a:off x="6436425" y="1486819"/>
            <a:ext cx="808800" cy="808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6"/>
          <p:cNvSpPr/>
          <p:nvPr/>
        </p:nvSpPr>
        <p:spPr>
          <a:xfrm>
            <a:off x="2151410" y="1701452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0" name="Google Shape;340;p36"/>
          <p:cNvGrpSpPr/>
          <p:nvPr/>
        </p:nvGrpSpPr>
        <p:grpSpPr>
          <a:xfrm>
            <a:off x="6698836" y="1720683"/>
            <a:ext cx="283985" cy="341080"/>
            <a:chOff x="1493849" y="2775533"/>
            <a:chExt cx="283985" cy="341080"/>
          </a:xfrm>
        </p:grpSpPr>
        <p:sp>
          <p:nvSpPr>
            <p:cNvPr id="341" name="Google Shape;341;p36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6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43;p36"/>
          <p:cNvSpPr/>
          <p:nvPr/>
        </p:nvSpPr>
        <p:spPr>
          <a:xfrm>
            <a:off x="4530382" y="17014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6"/>
          <p:cNvSpPr/>
          <p:nvPr/>
        </p:nvSpPr>
        <p:spPr>
          <a:xfrm rot="-2197447">
            <a:off x="1158950" y="1254141"/>
            <a:ext cx="421001" cy="421016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6"/>
          <p:cNvSpPr/>
          <p:nvPr/>
        </p:nvSpPr>
        <p:spPr>
          <a:xfrm rot="3566830" flipH="1">
            <a:off x="7948875" y="3939543"/>
            <a:ext cx="269108" cy="269118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6"/>
          <p:cNvSpPr/>
          <p:nvPr/>
        </p:nvSpPr>
        <p:spPr>
          <a:xfrm rot="959152">
            <a:off x="2595067" y="3986402"/>
            <a:ext cx="511156" cy="51117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7" name="Google Shape;347;p36"/>
          <p:cNvGrpSpPr/>
          <p:nvPr/>
        </p:nvGrpSpPr>
        <p:grpSpPr>
          <a:xfrm rot="1316436" flipH="1">
            <a:off x="7499167" y="655920"/>
            <a:ext cx="621155" cy="716478"/>
            <a:chOff x="3350377" y="835704"/>
            <a:chExt cx="812646" cy="937355"/>
          </a:xfrm>
        </p:grpSpPr>
        <p:sp>
          <p:nvSpPr>
            <p:cNvPr id="348" name="Google Shape;348;p36"/>
            <p:cNvSpPr/>
            <p:nvPr/>
          </p:nvSpPr>
          <p:spPr>
            <a:xfrm>
              <a:off x="3350377" y="835704"/>
              <a:ext cx="812646" cy="812635"/>
            </a:xfrm>
            <a:custGeom>
              <a:avLst/>
              <a:gdLst/>
              <a:ahLst/>
              <a:cxnLst/>
              <a:rect l="l" t="t" r="r" b="b"/>
              <a:pathLst>
                <a:path w="70788" h="70787" extrusionOk="0">
                  <a:moveTo>
                    <a:pt x="35383" y="0"/>
                  </a:moveTo>
                  <a:cubicBezTo>
                    <a:pt x="15841" y="0"/>
                    <a:pt x="0" y="15841"/>
                    <a:pt x="0" y="35383"/>
                  </a:cubicBezTo>
                  <a:cubicBezTo>
                    <a:pt x="0" y="54946"/>
                    <a:pt x="15841" y="70787"/>
                    <a:pt x="35383" y="70787"/>
                  </a:cubicBezTo>
                  <a:cubicBezTo>
                    <a:pt x="54947" y="70787"/>
                    <a:pt x="70787" y="54946"/>
                    <a:pt x="70787" y="35383"/>
                  </a:cubicBezTo>
                  <a:cubicBezTo>
                    <a:pt x="70787" y="15841"/>
                    <a:pt x="54947" y="0"/>
                    <a:pt x="3538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 rot="976179">
              <a:off x="3614262" y="1553212"/>
              <a:ext cx="196276" cy="196283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3643668" y="1306717"/>
              <a:ext cx="219750" cy="109760"/>
            </a:xfrm>
            <a:custGeom>
              <a:avLst/>
              <a:gdLst/>
              <a:ahLst/>
              <a:cxnLst/>
              <a:rect l="l" t="t" r="r" b="b"/>
              <a:pathLst>
                <a:path w="19142" h="9561" fill="none" extrusionOk="0">
                  <a:moveTo>
                    <a:pt x="19141" y="1"/>
                  </a:moveTo>
                  <a:cubicBezTo>
                    <a:pt x="19141" y="5288"/>
                    <a:pt x="14869" y="9560"/>
                    <a:pt x="9582" y="9560"/>
                  </a:cubicBezTo>
                  <a:cubicBezTo>
                    <a:pt x="4294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3590011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62" y="0"/>
                  </a:moveTo>
                  <a:cubicBezTo>
                    <a:pt x="826" y="0"/>
                    <a:pt x="1" y="889"/>
                    <a:pt x="1" y="2010"/>
                  </a:cubicBezTo>
                  <a:cubicBezTo>
                    <a:pt x="1" y="3109"/>
                    <a:pt x="826" y="4019"/>
                    <a:pt x="1862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62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3873842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40" y="0"/>
                  </a:moveTo>
                  <a:cubicBezTo>
                    <a:pt x="825" y="0"/>
                    <a:pt x="0" y="889"/>
                    <a:pt x="0" y="2010"/>
                  </a:cubicBezTo>
                  <a:cubicBezTo>
                    <a:pt x="0" y="3109"/>
                    <a:pt x="825" y="4019"/>
                    <a:pt x="1840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4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36"/>
          <p:cNvSpPr/>
          <p:nvPr/>
        </p:nvSpPr>
        <p:spPr>
          <a:xfrm rot="1035434">
            <a:off x="786271" y="808827"/>
            <a:ext cx="580602" cy="58062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6"/>
          <p:cNvSpPr/>
          <p:nvPr/>
        </p:nvSpPr>
        <p:spPr>
          <a:xfrm rot="4134597" flipH="1">
            <a:off x="7732309" y="1330068"/>
            <a:ext cx="269112" cy="269122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29;p36"/>
          <p:cNvSpPr txBox="1">
            <a:spLocks/>
          </p:cNvSpPr>
          <p:nvPr/>
        </p:nvSpPr>
        <p:spPr>
          <a:xfrm>
            <a:off x="3657854" y="2505904"/>
            <a:ext cx="195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helsea Market"/>
              <a:buNone/>
              <a:defRPr sz="1800" b="0" i="0" u="none" strike="noStrike" cap="none">
                <a:solidFill>
                  <a:schemeClr val="dk1"/>
                </a:solidFill>
                <a:latin typeface="EB Garamond Regular"/>
                <a:ea typeface="EB Garamond Regular"/>
                <a:cs typeface="EB Garamond Regular"/>
                <a:sym typeface="EB Garamon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elsea Market"/>
              <a:buNone/>
              <a:defRPr sz="2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pt-B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Vale a pena usar?</a:t>
            </a:r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Google Shape;332;p36"/>
          <p:cNvSpPr txBox="1">
            <a:spLocks/>
          </p:cNvSpPr>
          <p:nvPr/>
        </p:nvSpPr>
        <p:spPr>
          <a:xfrm>
            <a:off x="3656292" y="3316064"/>
            <a:ext cx="19572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B Garamond"/>
              <a:buNone/>
              <a:defRPr sz="16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None/>
              <a:defRPr sz="14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None/>
              <a:defRPr sz="14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None/>
              <a:defRPr sz="14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None/>
              <a:defRPr sz="14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None/>
              <a:defRPr sz="14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None/>
              <a:defRPr sz="14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None/>
              <a:defRPr sz="14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"/>
              <a:buNone/>
              <a:defRPr sz="14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indent="0"/>
            <a:r>
              <a:rPr lang="pt-BR" dirty="0" smtClean="0"/>
              <a:t>Com certeza, uma </a:t>
            </a:r>
            <a:r>
              <a:rPr lang="pt-BR" dirty="0" err="1" smtClean="0"/>
              <a:t>lib</a:t>
            </a:r>
            <a:r>
              <a:rPr lang="pt-BR" dirty="0" smtClean="0"/>
              <a:t> </a:t>
            </a:r>
            <a:r>
              <a:rPr lang="pt-BR" dirty="0" err="1" smtClean="0"/>
              <a:t>ja</a:t>
            </a:r>
            <a:r>
              <a:rPr lang="pt-BR" dirty="0" smtClean="0"/>
              <a:t> consolidada e aberta a melhorar, for a </a:t>
            </a:r>
            <a:r>
              <a:rPr lang="pt-BR" dirty="0" err="1" smtClean="0"/>
              <a:t>a</a:t>
            </a:r>
            <a:r>
              <a:rPr lang="pt-BR" dirty="0" smtClean="0"/>
              <a:t> parte </a:t>
            </a:r>
            <a:r>
              <a:rPr lang="pt-BR" dirty="0" err="1" smtClean="0"/>
              <a:t>explorativa</a:t>
            </a:r>
            <a:r>
              <a:rPr lang="pt-BR" dirty="0" smtClean="0"/>
              <a:t> da coisa</a:t>
            </a:r>
            <a:endParaRPr lang="pt-BR" dirty="0"/>
          </a:p>
        </p:txBody>
      </p:sp>
      <p:sp>
        <p:nvSpPr>
          <p:cNvPr id="35" name="Google Shape;335;p36"/>
          <p:cNvSpPr/>
          <p:nvPr/>
        </p:nvSpPr>
        <p:spPr>
          <a:xfrm rot="10800000">
            <a:off x="3815911" y="3035316"/>
            <a:ext cx="1641010" cy="817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57"/>
          <p:cNvSpPr txBox="1">
            <a:spLocks noGrp="1"/>
          </p:cNvSpPr>
          <p:nvPr>
            <p:ph type="title"/>
          </p:nvPr>
        </p:nvSpPr>
        <p:spPr>
          <a:xfrm>
            <a:off x="2325300" y="539975"/>
            <a:ext cx="4493400" cy="8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021" name="Google Shape;1021;p57"/>
          <p:cNvSpPr txBox="1">
            <a:spLocks noGrp="1"/>
          </p:cNvSpPr>
          <p:nvPr>
            <p:ph type="subTitle" idx="1"/>
          </p:nvPr>
        </p:nvSpPr>
        <p:spPr>
          <a:xfrm>
            <a:off x="2521500" y="1210617"/>
            <a:ext cx="4101000" cy="13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Do you have any questions?</a:t>
            </a:r>
            <a:br>
              <a:rPr lang="en" dirty="0"/>
            </a:br>
            <a:r>
              <a:rPr lang="pt-BR" dirty="0"/>
              <a:t>y</a:t>
            </a:r>
            <a:r>
              <a:rPr lang="en" dirty="0" smtClean="0"/>
              <a:t>noa.pedro@outlook.com</a:t>
            </a:r>
            <a:r>
              <a:rPr lang="en" dirty="0"/>
              <a:t/>
            </a:r>
            <a:br>
              <a:rPr lang="en" dirty="0"/>
            </a:br>
            <a:endParaRPr dirty="0"/>
          </a:p>
        </p:txBody>
      </p:sp>
      <p:sp>
        <p:nvSpPr>
          <p:cNvPr id="1022" name="Google Shape;1022;p57"/>
          <p:cNvSpPr txBox="1"/>
          <p:nvPr/>
        </p:nvSpPr>
        <p:spPr>
          <a:xfrm>
            <a:off x="2672550" y="4085100"/>
            <a:ext cx="379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Please keep this slide for attribution</a:t>
            </a:r>
            <a:endParaRPr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1023" name="Google Shape;1023;p57"/>
          <p:cNvGrpSpPr/>
          <p:nvPr/>
        </p:nvGrpSpPr>
        <p:grpSpPr>
          <a:xfrm>
            <a:off x="3949893" y="2755274"/>
            <a:ext cx="346056" cy="345674"/>
            <a:chOff x="3303268" y="3817349"/>
            <a:chExt cx="346056" cy="345674"/>
          </a:xfrm>
        </p:grpSpPr>
        <p:sp>
          <p:nvSpPr>
            <p:cNvPr id="1024" name="Google Shape;1024;p57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7">
              <a:hlinkClick r:id="rId3"/>
            </p:cNvPr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" name="Google Shape;1028;p57"/>
          <p:cNvGrpSpPr/>
          <p:nvPr/>
        </p:nvGrpSpPr>
        <p:grpSpPr>
          <a:xfrm>
            <a:off x="4398983" y="2755274"/>
            <a:ext cx="346056" cy="345674"/>
            <a:chOff x="3752358" y="3817349"/>
            <a:chExt cx="346056" cy="345674"/>
          </a:xfrm>
        </p:grpSpPr>
        <p:sp>
          <p:nvSpPr>
            <p:cNvPr id="1029" name="Google Shape;1029;p57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7">
              <a:hlinkClick r:id="rId4"/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57"/>
          <p:cNvGrpSpPr/>
          <p:nvPr/>
        </p:nvGrpSpPr>
        <p:grpSpPr>
          <a:xfrm>
            <a:off x="4848072" y="2755274"/>
            <a:ext cx="346024" cy="345674"/>
            <a:chOff x="4201447" y="3817349"/>
            <a:chExt cx="346024" cy="345674"/>
          </a:xfrm>
        </p:grpSpPr>
        <p:sp>
          <p:nvSpPr>
            <p:cNvPr id="1034" name="Google Shape;1034;p57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7">
              <a:hlinkClick r:id="rId5"/>
            </p:cNvPr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" name="Google Shape;1036;p57"/>
          <p:cNvGrpSpPr/>
          <p:nvPr/>
        </p:nvGrpSpPr>
        <p:grpSpPr>
          <a:xfrm rot="1316436" flipH="1">
            <a:off x="7268342" y="2026945"/>
            <a:ext cx="621155" cy="716478"/>
            <a:chOff x="3350377" y="835704"/>
            <a:chExt cx="812646" cy="937355"/>
          </a:xfrm>
        </p:grpSpPr>
        <p:sp>
          <p:nvSpPr>
            <p:cNvPr id="1037" name="Google Shape;1037;p57"/>
            <p:cNvSpPr/>
            <p:nvPr/>
          </p:nvSpPr>
          <p:spPr>
            <a:xfrm>
              <a:off x="3350377" y="835704"/>
              <a:ext cx="812646" cy="812635"/>
            </a:xfrm>
            <a:custGeom>
              <a:avLst/>
              <a:gdLst/>
              <a:ahLst/>
              <a:cxnLst/>
              <a:rect l="l" t="t" r="r" b="b"/>
              <a:pathLst>
                <a:path w="70788" h="70787" extrusionOk="0">
                  <a:moveTo>
                    <a:pt x="35383" y="0"/>
                  </a:moveTo>
                  <a:cubicBezTo>
                    <a:pt x="15841" y="0"/>
                    <a:pt x="0" y="15841"/>
                    <a:pt x="0" y="35383"/>
                  </a:cubicBezTo>
                  <a:cubicBezTo>
                    <a:pt x="0" y="54946"/>
                    <a:pt x="15841" y="70787"/>
                    <a:pt x="35383" y="70787"/>
                  </a:cubicBezTo>
                  <a:cubicBezTo>
                    <a:pt x="54947" y="70787"/>
                    <a:pt x="70787" y="54946"/>
                    <a:pt x="70787" y="35383"/>
                  </a:cubicBezTo>
                  <a:cubicBezTo>
                    <a:pt x="70787" y="15841"/>
                    <a:pt x="54947" y="0"/>
                    <a:pt x="3538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7"/>
            <p:cNvSpPr/>
            <p:nvPr/>
          </p:nvSpPr>
          <p:spPr>
            <a:xfrm rot="976179">
              <a:off x="3614262" y="1553212"/>
              <a:ext cx="196276" cy="196283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7"/>
            <p:cNvSpPr/>
            <p:nvPr/>
          </p:nvSpPr>
          <p:spPr>
            <a:xfrm>
              <a:off x="3643668" y="1306717"/>
              <a:ext cx="219750" cy="109760"/>
            </a:xfrm>
            <a:custGeom>
              <a:avLst/>
              <a:gdLst/>
              <a:ahLst/>
              <a:cxnLst/>
              <a:rect l="l" t="t" r="r" b="b"/>
              <a:pathLst>
                <a:path w="19142" h="9561" fill="none" extrusionOk="0">
                  <a:moveTo>
                    <a:pt x="19141" y="1"/>
                  </a:moveTo>
                  <a:cubicBezTo>
                    <a:pt x="19141" y="5288"/>
                    <a:pt x="14869" y="9560"/>
                    <a:pt x="9582" y="9560"/>
                  </a:cubicBezTo>
                  <a:cubicBezTo>
                    <a:pt x="4294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7"/>
            <p:cNvSpPr/>
            <p:nvPr/>
          </p:nvSpPr>
          <p:spPr>
            <a:xfrm>
              <a:off x="3590011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62" y="0"/>
                  </a:moveTo>
                  <a:cubicBezTo>
                    <a:pt x="826" y="0"/>
                    <a:pt x="1" y="889"/>
                    <a:pt x="1" y="2010"/>
                  </a:cubicBezTo>
                  <a:cubicBezTo>
                    <a:pt x="1" y="3109"/>
                    <a:pt x="826" y="4019"/>
                    <a:pt x="1862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62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7"/>
            <p:cNvSpPr/>
            <p:nvPr/>
          </p:nvSpPr>
          <p:spPr>
            <a:xfrm>
              <a:off x="3873842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40" y="0"/>
                  </a:moveTo>
                  <a:cubicBezTo>
                    <a:pt x="825" y="0"/>
                    <a:pt x="0" y="889"/>
                    <a:pt x="0" y="2010"/>
                  </a:cubicBezTo>
                  <a:cubicBezTo>
                    <a:pt x="0" y="3109"/>
                    <a:pt x="825" y="4019"/>
                    <a:pt x="1840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4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2" name="Google Shape;1042;p57"/>
          <p:cNvSpPr/>
          <p:nvPr/>
        </p:nvSpPr>
        <p:spPr>
          <a:xfrm rot="-2197574">
            <a:off x="6482480" y="704590"/>
            <a:ext cx="827162" cy="82715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57"/>
          <p:cNvSpPr/>
          <p:nvPr/>
        </p:nvSpPr>
        <p:spPr>
          <a:xfrm rot="-4146261">
            <a:off x="1058256" y="1389402"/>
            <a:ext cx="433799" cy="43381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57"/>
          <p:cNvSpPr/>
          <p:nvPr/>
        </p:nvSpPr>
        <p:spPr>
          <a:xfrm rot="958982">
            <a:off x="2058287" y="3776134"/>
            <a:ext cx="634100" cy="63412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" name="Google Shape;1045;p57"/>
          <p:cNvGrpSpPr/>
          <p:nvPr/>
        </p:nvGrpSpPr>
        <p:grpSpPr>
          <a:xfrm rot="-959256" flipH="1">
            <a:off x="1034256" y="2017098"/>
            <a:ext cx="667004" cy="735841"/>
            <a:chOff x="4539349" y="819744"/>
            <a:chExt cx="812887" cy="896674"/>
          </a:xfrm>
        </p:grpSpPr>
        <p:sp>
          <p:nvSpPr>
            <p:cNvPr id="1046" name="Google Shape;1046;p57"/>
            <p:cNvSpPr/>
            <p:nvPr/>
          </p:nvSpPr>
          <p:spPr>
            <a:xfrm>
              <a:off x="4539349" y="903772"/>
              <a:ext cx="812887" cy="812646"/>
            </a:xfrm>
            <a:custGeom>
              <a:avLst/>
              <a:gdLst/>
              <a:ahLst/>
              <a:cxnLst/>
              <a:rect l="l" t="t" r="r" b="b"/>
              <a:pathLst>
                <a:path w="70809" h="70788" extrusionOk="0">
                  <a:moveTo>
                    <a:pt x="35404" y="1"/>
                  </a:moveTo>
                  <a:cubicBezTo>
                    <a:pt x="15841" y="1"/>
                    <a:pt x="0" y="15842"/>
                    <a:pt x="0" y="35384"/>
                  </a:cubicBezTo>
                  <a:cubicBezTo>
                    <a:pt x="0" y="54947"/>
                    <a:pt x="15841" y="70788"/>
                    <a:pt x="35404" y="70788"/>
                  </a:cubicBezTo>
                  <a:cubicBezTo>
                    <a:pt x="54946" y="70788"/>
                    <a:pt x="70808" y="54947"/>
                    <a:pt x="70808" y="35384"/>
                  </a:cubicBezTo>
                  <a:cubicBezTo>
                    <a:pt x="70808" y="15842"/>
                    <a:pt x="54946" y="1"/>
                    <a:pt x="35404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7"/>
            <p:cNvSpPr/>
            <p:nvPr/>
          </p:nvSpPr>
          <p:spPr>
            <a:xfrm>
              <a:off x="4832881" y="1398982"/>
              <a:ext cx="219739" cy="109760"/>
            </a:xfrm>
            <a:custGeom>
              <a:avLst/>
              <a:gdLst/>
              <a:ahLst/>
              <a:cxnLst/>
              <a:rect l="l" t="t" r="r" b="b"/>
              <a:pathLst>
                <a:path w="19141" h="9561" fill="none" extrusionOk="0">
                  <a:moveTo>
                    <a:pt x="19141" y="1"/>
                  </a:moveTo>
                  <a:cubicBezTo>
                    <a:pt x="19141" y="5288"/>
                    <a:pt x="14848" y="9560"/>
                    <a:pt x="9560" y="9560"/>
                  </a:cubicBezTo>
                  <a:cubicBezTo>
                    <a:pt x="4273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7"/>
            <p:cNvSpPr/>
            <p:nvPr/>
          </p:nvSpPr>
          <p:spPr>
            <a:xfrm>
              <a:off x="4778983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2" y="1"/>
                  </a:moveTo>
                  <a:cubicBezTo>
                    <a:pt x="847" y="1"/>
                    <a:pt x="1" y="910"/>
                    <a:pt x="1" y="2010"/>
                  </a:cubicBezTo>
                  <a:cubicBezTo>
                    <a:pt x="1" y="3131"/>
                    <a:pt x="847" y="4019"/>
                    <a:pt x="1862" y="4019"/>
                  </a:cubicBezTo>
                  <a:cubicBezTo>
                    <a:pt x="2877" y="4019"/>
                    <a:pt x="3702" y="3131"/>
                    <a:pt x="3702" y="2010"/>
                  </a:cubicBezTo>
                  <a:cubicBezTo>
                    <a:pt x="3702" y="910"/>
                    <a:pt x="2877" y="1"/>
                    <a:pt x="1862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7"/>
            <p:cNvSpPr/>
            <p:nvPr/>
          </p:nvSpPr>
          <p:spPr>
            <a:xfrm>
              <a:off x="4662197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19120" y="7657"/>
                  </a:moveTo>
                  <a:cubicBezTo>
                    <a:pt x="19120" y="7657"/>
                    <a:pt x="9624" y="1"/>
                    <a:pt x="1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7"/>
            <p:cNvSpPr/>
            <p:nvPr/>
          </p:nvSpPr>
          <p:spPr>
            <a:xfrm>
              <a:off x="466025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17449" y="3194"/>
                  </a:moveTo>
                  <a:cubicBezTo>
                    <a:pt x="17449" y="3194"/>
                    <a:pt x="12944" y="0"/>
                    <a:pt x="5013" y="4040"/>
                  </a:cubicBezTo>
                  <a:cubicBezTo>
                    <a:pt x="3913" y="4632"/>
                    <a:pt x="1925" y="5372"/>
                    <a:pt x="1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7"/>
            <p:cNvSpPr/>
            <p:nvPr/>
          </p:nvSpPr>
          <p:spPr>
            <a:xfrm>
              <a:off x="4693032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1" y="0"/>
                  </a:moveTo>
                  <a:cubicBezTo>
                    <a:pt x="1" y="0"/>
                    <a:pt x="1545" y="1354"/>
                    <a:pt x="3554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7"/>
            <p:cNvSpPr/>
            <p:nvPr/>
          </p:nvSpPr>
          <p:spPr>
            <a:xfrm>
              <a:off x="5062814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1" y="1"/>
                  </a:moveTo>
                  <a:cubicBezTo>
                    <a:pt x="825" y="1"/>
                    <a:pt x="0" y="910"/>
                    <a:pt x="0" y="2010"/>
                  </a:cubicBezTo>
                  <a:cubicBezTo>
                    <a:pt x="0" y="3131"/>
                    <a:pt x="825" y="4019"/>
                    <a:pt x="1861" y="4019"/>
                  </a:cubicBezTo>
                  <a:cubicBezTo>
                    <a:pt x="2877" y="4019"/>
                    <a:pt x="3701" y="3131"/>
                    <a:pt x="3701" y="2010"/>
                  </a:cubicBezTo>
                  <a:cubicBezTo>
                    <a:pt x="3701" y="910"/>
                    <a:pt x="2877" y="1"/>
                    <a:pt x="1861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7"/>
            <p:cNvSpPr/>
            <p:nvPr/>
          </p:nvSpPr>
          <p:spPr>
            <a:xfrm>
              <a:off x="5002843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0" y="7657"/>
                  </a:moveTo>
                  <a:cubicBezTo>
                    <a:pt x="0" y="7657"/>
                    <a:pt x="9496" y="1"/>
                    <a:pt x="19119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7"/>
            <p:cNvSpPr/>
            <p:nvPr/>
          </p:nvSpPr>
          <p:spPr>
            <a:xfrm>
              <a:off x="502396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0" y="3194"/>
                  </a:moveTo>
                  <a:cubicBezTo>
                    <a:pt x="0" y="3194"/>
                    <a:pt x="4505" y="0"/>
                    <a:pt x="12436" y="4040"/>
                  </a:cubicBezTo>
                  <a:cubicBezTo>
                    <a:pt x="13536" y="4632"/>
                    <a:pt x="15524" y="5372"/>
                    <a:pt x="17449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7"/>
            <p:cNvSpPr/>
            <p:nvPr/>
          </p:nvSpPr>
          <p:spPr>
            <a:xfrm>
              <a:off x="5150705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3553" y="0"/>
                  </a:moveTo>
                  <a:cubicBezTo>
                    <a:pt x="3553" y="0"/>
                    <a:pt x="2010" y="1354"/>
                    <a:pt x="0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7"/>
            <p:cNvSpPr/>
            <p:nvPr/>
          </p:nvSpPr>
          <p:spPr>
            <a:xfrm rot="1096871">
              <a:off x="5046719" y="846913"/>
              <a:ext cx="206450" cy="206458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1062;p58"/>
          <p:cNvGrpSpPr/>
          <p:nvPr/>
        </p:nvGrpSpPr>
        <p:grpSpPr>
          <a:xfrm>
            <a:off x="4195493" y="2029962"/>
            <a:ext cx="652579" cy="618332"/>
            <a:chOff x="2801275" y="2427939"/>
            <a:chExt cx="745468" cy="742490"/>
          </a:xfrm>
        </p:grpSpPr>
        <p:sp>
          <p:nvSpPr>
            <p:cNvPr id="40" name="Google Shape;1063;p58"/>
            <p:cNvSpPr/>
            <p:nvPr/>
          </p:nvSpPr>
          <p:spPr>
            <a:xfrm>
              <a:off x="2801275" y="2427939"/>
              <a:ext cx="745468" cy="742490"/>
            </a:xfrm>
            <a:custGeom>
              <a:avLst/>
              <a:gdLst/>
              <a:ahLst/>
              <a:cxnLst/>
              <a:rect l="l" t="t" r="r" b="b"/>
              <a:pathLst>
                <a:path w="28291" h="28178" extrusionOk="0">
                  <a:moveTo>
                    <a:pt x="14146" y="1"/>
                  </a:moveTo>
                  <a:cubicBezTo>
                    <a:pt x="6331" y="1"/>
                    <a:pt x="1" y="6314"/>
                    <a:pt x="1" y="14094"/>
                  </a:cubicBezTo>
                  <a:cubicBezTo>
                    <a:pt x="1" y="21874"/>
                    <a:pt x="6331" y="28178"/>
                    <a:pt x="14146" y="28178"/>
                  </a:cubicBezTo>
                  <a:cubicBezTo>
                    <a:pt x="21952" y="28178"/>
                    <a:pt x="28291" y="21874"/>
                    <a:pt x="28291" y="14094"/>
                  </a:cubicBezTo>
                  <a:cubicBezTo>
                    <a:pt x="28291" y="6314"/>
                    <a:pt x="21952" y="1"/>
                    <a:pt x="1414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64;p58"/>
            <p:cNvSpPr/>
            <p:nvPr/>
          </p:nvSpPr>
          <p:spPr>
            <a:xfrm>
              <a:off x="3032736" y="2988435"/>
              <a:ext cx="256333" cy="86059"/>
            </a:xfrm>
            <a:custGeom>
              <a:avLst/>
              <a:gdLst/>
              <a:ahLst/>
              <a:cxnLst/>
              <a:rect l="l" t="t" r="r" b="b"/>
              <a:pathLst>
                <a:path w="9728" h="3266" fill="none" extrusionOk="0">
                  <a:moveTo>
                    <a:pt x="9728" y="0"/>
                  </a:moveTo>
                  <a:cubicBezTo>
                    <a:pt x="9134" y="1912"/>
                    <a:pt x="7187" y="3266"/>
                    <a:pt x="4864" y="3266"/>
                  </a:cubicBezTo>
                  <a:cubicBezTo>
                    <a:pt x="2568" y="3266"/>
                    <a:pt x="621" y="1895"/>
                    <a:pt x="1" y="18"/>
                  </a:cubicBezTo>
                </a:path>
              </a:pathLst>
            </a:custGeom>
            <a:noFill/>
            <a:ln w="2850" cap="rnd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65;p58"/>
            <p:cNvSpPr/>
            <p:nvPr/>
          </p:nvSpPr>
          <p:spPr>
            <a:xfrm>
              <a:off x="3271785" y="2960583"/>
              <a:ext cx="62160" cy="42608"/>
            </a:xfrm>
            <a:custGeom>
              <a:avLst/>
              <a:gdLst/>
              <a:ahLst/>
              <a:cxnLst/>
              <a:rect l="l" t="t" r="r" b="b"/>
              <a:pathLst>
                <a:path w="2359" h="1617" fill="none" extrusionOk="0">
                  <a:moveTo>
                    <a:pt x="1" y="1"/>
                  </a:moveTo>
                  <a:cubicBezTo>
                    <a:pt x="1" y="1"/>
                    <a:pt x="315" y="1616"/>
                    <a:pt x="2358" y="1590"/>
                  </a:cubicBezTo>
                </a:path>
              </a:pathLst>
            </a:custGeom>
            <a:noFill/>
            <a:ln w="2850" cap="rnd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66;p58"/>
            <p:cNvSpPr/>
            <p:nvPr/>
          </p:nvSpPr>
          <p:spPr>
            <a:xfrm>
              <a:off x="2987650" y="2959661"/>
              <a:ext cx="62370" cy="42819"/>
            </a:xfrm>
            <a:custGeom>
              <a:avLst/>
              <a:gdLst/>
              <a:ahLst/>
              <a:cxnLst/>
              <a:rect l="l" t="t" r="r" b="b"/>
              <a:pathLst>
                <a:path w="2367" h="1625" fill="none" extrusionOk="0">
                  <a:moveTo>
                    <a:pt x="2366" y="1"/>
                  </a:moveTo>
                  <a:cubicBezTo>
                    <a:pt x="2366" y="1"/>
                    <a:pt x="2052" y="1625"/>
                    <a:pt x="0" y="1599"/>
                  </a:cubicBezTo>
                </a:path>
              </a:pathLst>
            </a:custGeom>
            <a:noFill/>
            <a:ln w="2850" cap="rnd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67;p58"/>
            <p:cNvSpPr/>
            <p:nvPr/>
          </p:nvSpPr>
          <p:spPr>
            <a:xfrm>
              <a:off x="2935187" y="2574051"/>
              <a:ext cx="184318" cy="303051"/>
            </a:xfrm>
            <a:custGeom>
              <a:avLst/>
              <a:gdLst/>
              <a:ahLst/>
              <a:cxnLst/>
              <a:rect l="l" t="t" r="r" b="b"/>
              <a:pathLst>
                <a:path w="6995" h="11501" fill="none" extrusionOk="0">
                  <a:moveTo>
                    <a:pt x="1066" y="2961"/>
                  </a:moveTo>
                  <a:cubicBezTo>
                    <a:pt x="647" y="2699"/>
                    <a:pt x="158" y="2035"/>
                    <a:pt x="620" y="1136"/>
                  </a:cubicBezTo>
                  <a:cubicBezTo>
                    <a:pt x="1205" y="1"/>
                    <a:pt x="3685" y="140"/>
                    <a:pt x="4846" y="1197"/>
                  </a:cubicBezTo>
                  <a:cubicBezTo>
                    <a:pt x="5990" y="2236"/>
                    <a:pt x="6182" y="3423"/>
                    <a:pt x="5562" y="4384"/>
                  </a:cubicBezTo>
                  <a:cubicBezTo>
                    <a:pt x="4934" y="5336"/>
                    <a:pt x="4881" y="5859"/>
                    <a:pt x="5379" y="6322"/>
                  </a:cubicBezTo>
                  <a:cubicBezTo>
                    <a:pt x="5868" y="6785"/>
                    <a:pt x="6994" y="7597"/>
                    <a:pt x="5720" y="9466"/>
                  </a:cubicBezTo>
                  <a:cubicBezTo>
                    <a:pt x="4436" y="11334"/>
                    <a:pt x="2838" y="11500"/>
                    <a:pt x="1642" y="10871"/>
                  </a:cubicBezTo>
                  <a:cubicBezTo>
                    <a:pt x="446" y="10234"/>
                    <a:pt x="629" y="9090"/>
                    <a:pt x="1153" y="8409"/>
                  </a:cubicBezTo>
                  <a:cubicBezTo>
                    <a:pt x="1686" y="7737"/>
                    <a:pt x="1790" y="7187"/>
                    <a:pt x="1066" y="6602"/>
                  </a:cubicBezTo>
                  <a:cubicBezTo>
                    <a:pt x="341" y="6017"/>
                    <a:pt x="0" y="5248"/>
                    <a:pt x="804" y="4454"/>
                  </a:cubicBezTo>
                  <a:cubicBezTo>
                    <a:pt x="1607" y="3650"/>
                    <a:pt x="1537" y="3257"/>
                    <a:pt x="1066" y="2961"/>
                  </a:cubicBezTo>
                  <a:close/>
                </a:path>
              </a:pathLst>
            </a:custGeom>
            <a:noFill/>
            <a:ln w="2850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68;p58"/>
            <p:cNvSpPr/>
            <p:nvPr/>
          </p:nvSpPr>
          <p:spPr>
            <a:xfrm>
              <a:off x="2934950" y="2583959"/>
              <a:ext cx="104952" cy="285081"/>
            </a:xfrm>
            <a:custGeom>
              <a:avLst/>
              <a:gdLst/>
              <a:ahLst/>
              <a:cxnLst/>
              <a:rect l="l" t="t" r="r" b="b"/>
              <a:pathLst>
                <a:path w="3983" h="10819" extrusionOk="0">
                  <a:moveTo>
                    <a:pt x="1930" y="0"/>
                  </a:moveTo>
                  <a:cubicBezTo>
                    <a:pt x="1345" y="87"/>
                    <a:pt x="856" y="332"/>
                    <a:pt x="629" y="760"/>
                  </a:cubicBezTo>
                  <a:cubicBezTo>
                    <a:pt x="167" y="1650"/>
                    <a:pt x="656" y="2323"/>
                    <a:pt x="1075" y="2585"/>
                  </a:cubicBezTo>
                  <a:cubicBezTo>
                    <a:pt x="1546" y="2881"/>
                    <a:pt x="1607" y="3274"/>
                    <a:pt x="804" y="4069"/>
                  </a:cubicBezTo>
                  <a:cubicBezTo>
                    <a:pt x="1" y="4872"/>
                    <a:pt x="350" y="5641"/>
                    <a:pt x="1075" y="6226"/>
                  </a:cubicBezTo>
                  <a:cubicBezTo>
                    <a:pt x="1791" y="6811"/>
                    <a:pt x="1686" y="7352"/>
                    <a:pt x="1162" y="8033"/>
                  </a:cubicBezTo>
                  <a:cubicBezTo>
                    <a:pt x="629" y="8714"/>
                    <a:pt x="455" y="9858"/>
                    <a:pt x="1651" y="10495"/>
                  </a:cubicBezTo>
                  <a:cubicBezTo>
                    <a:pt x="2035" y="10696"/>
                    <a:pt x="2454" y="10810"/>
                    <a:pt x="2900" y="10818"/>
                  </a:cubicBezTo>
                  <a:cubicBezTo>
                    <a:pt x="3685" y="9841"/>
                    <a:pt x="2559" y="9378"/>
                    <a:pt x="3196" y="8461"/>
                  </a:cubicBezTo>
                  <a:cubicBezTo>
                    <a:pt x="3982" y="7317"/>
                    <a:pt x="3843" y="6365"/>
                    <a:pt x="3179" y="5780"/>
                  </a:cubicBezTo>
                  <a:cubicBezTo>
                    <a:pt x="2515" y="5204"/>
                    <a:pt x="2070" y="4532"/>
                    <a:pt x="2725" y="3659"/>
                  </a:cubicBezTo>
                  <a:cubicBezTo>
                    <a:pt x="3371" y="2794"/>
                    <a:pt x="3633" y="1729"/>
                    <a:pt x="2978" y="742"/>
                  </a:cubicBezTo>
                  <a:cubicBezTo>
                    <a:pt x="2742" y="384"/>
                    <a:pt x="2358" y="148"/>
                    <a:pt x="1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69;p58"/>
            <p:cNvSpPr/>
            <p:nvPr/>
          </p:nvSpPr>
          <p:spPr>
            <a:xfrm>
              <a:off x="3225092" y="2564855"/>
              <a:ext cx="184318" cy="303025"/>
            </a:xfrm>
            <a:custGeom>
              <a:avLst/>
              <a:gdLst/>
              <a:ahLst/>
              <a:cxnLst/>
              <a:rect l="l" t="t" r="r" b="b"/>
              <a:pathLst>
                <a:path w="6995" h="11500" fill="none" extrusionOk="0">
                  <a:moveTo>
                    <a:pt x="1065" y="2969"/>
                  </a:moveTo>
                  <a:cubicBezTo>
                    <a:pt x="638" y="2698"/>
                    <a:pt x="157" y="2035"/>
                    <a:pt x="620" y="1135"/>
                  </a:cubicBezTo>
                  <a:cubicBezTo>
                    <a:pt x="1205" y="0"/>
                    <a:pt x="3685" y="149"/>
                    <a:pt x="4837" y="1197"/>
                  </a:cubicBezTo>
                  <a:cubicBezTo>
                    <a:pt x="5990" y="2236"/>
                    <a:pt x="6182" y="3423"/>
                    <a:pt x="5553" y="4384"/>
                  </a:cubicBezTo>
                  <a:cubicBezTo>
                    <a:pt x="4933" y="5335"/>
                    <a:pt x="4881" y="5859"/>
                    <a:pt x="5379" y="6322"/>
                  </a:cubicBezTo>
                  <a:cubicBezTo>
                    <a:pt x="5868" y="6785"/>
                    <a:pt x="6994" y="7597"/>
                    <a:pt x="5711" y="9465"/>
                  </a:cubicBezTo>
                  <a:cubicBezTo>
                    <a:pt x="4436" y="11334"/>
                    <a:pt x="2838" y="11500"/>
                    <a:pt x="1642" y="10871"/>
                  </a:cubicBezTo>
                  <a:cubicBezTo>
                    <a:pt x="445" y="10242"/>
                    <a:pt x="620" y="9090"/>
                    <a:pt x="1153" y="8418"/>
                  </a:cubicBezTo>
                  <a:cubicBezTo>
                    <a:pt x="1677" y="7737"/>
                    <a:pt x="1790" y="7186"/>
                    <a:pt x="1065" y="6601"/>
                  </a:cubicBezTo>
                  <a:cubicBezTo>
                    <a:pt x="341" y="6016"/>
                    <a:pt x="0" y="5248"/>
                    <a:pt x="803" y="4453"/>
                  </a:cubicBezTo>
                  <a:cubicBezTo>
                    <a:pt x="1598" y="3659"/>
                    <a:pt x="1537" y="3257"/>
                    <a:pt x="1065" y="2969"/>
                  </a:cubicBezTo>
                  <a:close/>
                </a:path>
              </a:pathLst>
            </a:custGeom>
            <a:noFill/>
            <a:ln w="2850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70;p58"/>
            <p:cNvSpPr/>
            <p:nvPr/>
          </p:nvSpPr>
          <p:spPr>
            <a:xfrm>
              <a:off x="3224855" y="2574736"/>
              <a:ext cx="104926" cy="285107"/>
            </a:xfrm>
            <a:custGeom>
              <a:avLst/>
              <a:gdLst/>
              <a:ahLst/>
              <a:cxnLst/>
              <a:rect l="l" t="t" r="r" b="b"/>
              <a:pathLst>
                <a:path w="3982" h="10820" extrusionOk="0">
                  <a:moveTo>
                    <a:pt x="1930" y="1"/>
                  </a:moveTo>
                  <a:cubicBezTo>
                    <a:pt x="1345" y="88"/>
                    <a:pt x="847" y="333"/>
                    <a:pt x="629" y="760"/>
                  </a:cubicBezTo>
                  <a:cubicBezTo>
                    <a:pt x="166" y="1651"/>
                    <a:pt x="655" y="2323"/>
                    <a:pt x="1074" y="2585"/>
                  </a:cubicBezTo>
                  <a:cubicBezTo>
                    <a:pt x="1546" y="2882"/>
                    <a:pt x="1607" y="3275"/>
                    <a:pt x="804" y="4078"/>
                  </a:cubicBezTo>
                  <a:cubicBezTo>
                    <a:pt x="0" y="4873"/>
                    <a:pt x="350" y="5641"/>
                    <a:pt x="1074" y="6226"/>
                  </a:cubicBezTo>
                  <a:cubicBezTo>
                    <a:pt x="1790" y="6811"/>
                    <a:pt x="1686" y="7362"/>
                    <a:pt x="1162" y="8034"/>
                  </a:cubicBezTo>
                  <a:cubicBezTo>
                    <a:pt x="629" y="8715"/>
                    <a:pt x="454" y="9859"/>
                    <a:pt x="1651" y="10496"/>
                  </a:cubicBezTo>
                  <a:cubicBezTo>
                    <a:pt x="2035" y="10697"/>
                    <a:pt x="2454" y="10819"/>
                    <a:pt x="2891" y="10819"/>
                  </a:cubicBezTo>
                  <a:cubicBezTo>
                    <a:pt x="3685" y="9841"/>
                    <a:pt x="2559" y="9379"/>
                    <a:pt x="3196" y="8462"/>
                  </a:cubicBezTo>
                  <a:cubicBezTo>
                    <a:pt x="3982" y="7327"/>
                    <a:pt x="3842" y="6366"/>
                    <a:pt x="3179" y="5781"/>
                  </a:cubicBezTo>
                  <a:cubicBezTo>
                    <a:pt x="2515" y="5205"/>
                    <a:pt x="2070" y="4532"/>
                    <a:pt x="2725" y="3668"/>
                  </a:cubicBezTo>
                  <a:cubicBezTo>
                    <a:pt x="3371" y="2795"/>
                    <a:pt x="3633" y="1730"/>
                    <a:pt x="2978" y="743"/>
                  </a:cubicBezTo>
                  <a:cubicBezTo>
                    <a:pt x="2742" y="385"/>
                    <a:pt x="2358" y="158"/>
                    <a:pt x="1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"/>
          <p:cNvSpPr txBox="1">
            <a:spLocks noGrp="1"/>
          </p:cNvSpPr>
          <p:nvPr>
            <p:ph type="title" idx="6"/>
          </p:nvPr>
        </p:nvSpPr>
        <p:spPr>
          <a:xfrm>
            <a:off x="713225" y="5974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smtClean="0"/>
              <a:t>Resources</a:t>
            </a:r>
            <a:endParaRPr u="sng" dirty="0"/>
          </a:p>
        </p:txBody>
      </p:sp>
      <p:sp>
        <p:nvSpPr>
          <p:cNvPr id="344" name="Google Shape;344;p36"/>
          <p:cNvSpPr/>
          <p:nvPr/>
        </p:nvSpPr>
        <p:spPr>
          <a:xfrm rot="-2197447">
            <a:off x="1158950" y="1254141"/>
            <a:ext cx="421001" cy="421016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6"/>
          <p:cNvSpPr/>
          <p:nvPr/>
        </p:nvSpPr>
        <p:spPr>
          <a:xfrm rot="3566830" flipH="1">
            <a:off x="7948875" y="3939543"/>
            <a:ext cx="269108" cy="269118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6"/>
          <p:cNvSpPr/>
          <p:nvPr/>
        </p:nvSpPr>
        <p:spPr>
          <a:xfrm rot="959152">
            <a:off x="2595067" y="3986402"/>
            <a:ext cx="511156" cy="51117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7" name="Google Shape;347;p36"/>
          <p:cNvGrpSpPr/>
          <p:nvPr/>
        </p:nvGrpSpPr>
        <p:grpSpPr>
          <a:xfrm rot="1316436" flipH="1">
            <a:off x="7499167" y="655920"/>
            <a:ext cx="621155" cy="716478"/>
            <a:chOff x="3350377" y="835704"/>
            <a:chExt cx="812646" cy="937355"/>
          </a:xfrm>
        </p:grpSpPr>
        <p:sp>
          <p:nvSpPr>
            <p:cNvPr id="348" name="Google Shape;348;p36"/>
            <p:cNvSpPr/>
            <p:nvPr/>
          </p:nvSpPr>
          <p:spPr>
            <a:xfrm>
              <a:off x="3350377" y="835704"/>
              <a:ext cx="812646" cy="812635"/>
            </a:xfrm>
            <a:custGeom>
              <a:avLst/>
              <a:gdLst/>
              <a:ahLst/>
              <a:cxnLst/>
              <a:rect l="l" t="t" r="r" b="b"/>
              <a:pathLst>
                <a:path w="70788" h="70787" extrusionOk="0">
                  <a:moveTo>
                    <a:pt x="35383" y="0"/>
                  </a:moveTo>
                  <a:cubicBezTo>
                    <a:pt x="15841" y="0"/>
                    <a:pt x="0" y="15841"/>
                    <a:pt x="0" y="35383"/>
                  </a:cubicBezTo>
                  <a:cubicBezTo>
                    <a:pt x="0" y="54946"/>
                    <a:pt x="15841" y="70787"/>
                    <a:pt x="35383" y="70787"/>
                  </a:cubicBezTo>
                  <a:cubicBezTo>
                    <a:pt x="54947" y="70787"/>
                    <a:pt x="70787" y="54946"/>
                    <a:pt x="70787" y="35383"/>
                  </a:cubicBezTo>
                  <a:cubicBezTo>
                    <a:pt x="70787" y="15841"/>
                    <a:pt x="54947" y="0"/>
                    <a:pt x="3538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 rot="976179">
              <a:off x="3614262" y="1553212"/>
              <a:ext cx="196276" cy="196283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3643668" y="1306717"/>
              <a:ext cx="219750" cy="109760"/>
            </a:xfrm>
            <a:custGeom>
              <a:avLst/>
              <a:gdLst/>
              <a:ahLst/>
              <a:cxnLst/>
              <a:rect l="l" t="t" r="r" b="b"/>
              <a:pathLst>
                <a:path w="19142" h="9561" fill="none" extrusionOk="0">
                  <a:moveTo>
                    <a:pt x="19141" y="1"/>
                  </a:moveTo>
                  <a:cubicBezTo>
                    <a:pt x="19141" y="5288"/>
                    <a:pt x="14869" y="9560"/>
                    <a:pt x="9582" y="9560"/>
                  </a:cubicBezTo>
                  <a:cubicBezTo>
                    <a:pt x="4294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3590011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62" y="0"/>
                  </a:moveTo>
                  <a:cubicBezTo>
                    <a:pt x="826" y="0"/>
                    <a:pt x="1" y="889"/>
                    <a:pt x="1" y="2010"/>
                  </a:cubicBezTo>
                  <a:cubicBezTo>
                    <a:pt x="1" y="3109"/>
                    <a:pt x="826" y="4019"/>
                    <a:pt x="1862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62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3873842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40" y="0"/>
                  </a:moveTo>
                  <a:cubicBezTo>
                    <a:pt x="825" y="0"/>
                    <a:pt x="0" y="889"/>
                    <a:pt x="0" y="2010"/>
                  </a:cubicBezTo>
                  <a:cubicBezTo>
                    <a:pt x="0" y="3109"/>
                    <a:pt x="825" y="4019"/>
                    <a:pt x="1840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4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36"/>
          <p:cNvSpPr/>
          <p:nvPr/>
        </p:nvSpPr>
        <p:spPr>
          <a:xfrm rot="1035434">
            <a:off x="786271" y="808827"/>
            <a:ext cx="580602" cy="58062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6"/>
          <p:cNvSpPr/>
          <p:nvPr/>
        </p:nvSpPr>
        <p:spPr>
          <a:xfrm rot="4134597" flipH="1">
            <a:off x="7732309" y="1330068"/>
            <a:ext cx="269112" cy="269122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Subtítulo 2"/>
          <p:cNvSpPr>
            <a:spLocks noGrp="1"/>
          </p:cNvSpPr>
          <p:nvPr>
            <p:ph type="subTitle" idx="1"/>
          </p:nvPr>
        </p:nvSpPr>
        <p:spPr>
          <a:xfrm>
            <a:off x="1028279" y="1657201"/>
            <a:ext cx="6444744" cy="2189514"/>
          </a:xfrm>
        </p:spPr>
        <p:txBody>
          <a:bodyPr/>
          <a:lstStyle/>
          <a:p>
            <a:r>
              <a:rPr lang="pt-BR" u="sng" dirty="0" err="1" smtClean="0">
                <a:hlinkClick r:id="rId3"/>
              </a:rPr>
              <a:t>Official</a:t>
            </a:r>
            <a:r>
              <a:rPr lang="pt-BR" u="sng" dirty="0" smtClean="0">
                <a:hlinkClick r:id="rId3"/>
              </a:rPr>
              <a:t> </a:t>
            </a:r>
            <a:r>
              <a:rPr lang="pt-BR" u="sng" dirty="0" err="1" smtClean="0">
                <a:hlinkClick r:id="rId3"/>
              </a:rPr>
              <a:t>Docs</a:t>
            </a:r>
            <a:r>
              <a:rPr lang="pt-BR" u="sng" dirty="0" smtClean="0">
                <a:hlinkClick r:id="rId3"/>
              </a:rPr>
              <a:t> - Basic </a:t>
            </a:r>
            <a:r>
              <a:rPr lang="pt-BR" u="sng" dirty="0" err="1">
                <a:hlinkClick r:id="rId3"/>
              </a:rPr>
              <a:t>usages</a:t>
            </a:r>
            <a:r>
              <a:rPr lang="pt-BR" u="sng" dirty="0">
                <a:hlinkClick r:id="rId3"/>
              </a:rPr>
              <a:t> · </a:t>
            </a:r>
            <a:r>
              <a:rPr lang="pt-BR" u="sng" dirty="0" err="1">
                <a:hlinkClick r:id="rId3"/>
              </a:rPr>
              <a:t>MapsterMapper</a:t>
            </a:r>
            <a:r>
              <a:rPr lang="pt-BR" u="sng" dirty="0">
                <a:hlinkClick r:id="rId3"/>
              </a:rPr>
              <a:t>/</a:t>
            </a:r>
            <a:r>
              <a:rPr lang="pt-BR" u="sng" dirty="0" err="1">
                <a:hlinkClick r:id="rId3"/>
              </a:rPr>
              <a:t>Mapster</a:t>
            </a:r>
            <a:r>
              <a:rPr lang="pt-BR" u="sng" dirty="0">
                <a:hlinkClick r:id="rId3"/>
              </a:rPr>
              <a:t> Wiki (github.com</a:t>
            </a:r>
            <a:r>
              <a:rPr lang="pt-BR" u="sng" dirty="0" smtClean="0">
                <a:hlinkClick r:id="rId3"/>
              </a:rPr>
              <a:t>)</a:t>
            </a:r>
            <a:endParaRPr lang="pt-BR" u="sng" dirty="0" smtClean="0"/>
          </a:p>
          <a:p>
            <a:endParaRPr lang="en-US" u="sng" dirty="0" smtClean="0">
              <a:hlinkClick r:id="rId4"/>
            </a:endParaRPr>
          </a:p>
          <a:p>
            <a:r>
              <a:rPr lang="en-US" u="sng" dirty="0" smtClean="0">
                <a:hlinkClick r:id="rId4"/>
              </a:rPr>
              <a:t>Nick </a:t>
            </a:r>
            <a:r>
              <a:rPr lang="en-US" u="sng" dirty="0" err="1" smtClean="0">
                <a:hlinkClick r:id="rId4"/>
              </a:rPr>
              <a:t>Chapsas</a:t>
            </a:r>
            <a:r>
              <a:rPr lang="en-US" u="sng" dirty="0" smtClean="0">
                <a:hlinkClick r:id="rId4"/>
              </a:rPr>
              <a:t> Experiment - </a:t>
            </a:r>
            <a:r>
              <a:rPr lang="en-US" u="sng" dirty="0" err="1" smtClean="0">
                <a:hlinkClick r:id="rId4"/>
              </a:rPr>
              <a:t>Mapster</a:t>
            </a:r>
            <a:r>
              <a:rPr lang="en-US" u="sng" dirty="0">
                <a:hlinkClick r:id="rId4"/>
              </a:rPr>
              <a:t>, the best .NET mapper that you are (probably) not using </a:t>
            </a:r>
            <a:r>
              <a:rPr lang="en-US" u="sng" dirty="0" smtClean="0">
                <a:hlinkClick r:id="rId5"/>
              </a:rPr>
              <a:t>–</a:t>
            </a:r>
            <a:r>
              <a:rPr lang="en-US" u="sng" dirty="0" smtClean="0">
                <a:hlinkClick r:id="rId4"/>
              </a:rPr>
              <a:t> YouTube</a:t>
            </a:r>
            <a:endParaRPr lang="en-US" u="sng" dirty="0" smtClean="0"/>
          </a:p>
          <a:p>
            <a:r>
              <a:rPr lang="en-US" u="sng" dirty="0" smtClean="0">
                <a:hlinkClick r:id="rId6"/>
              </a:rPr>
              <a:t>Josef </a:t>
            </a:r>
            <a:r>
              <a:rPr lang="en-US" u="sng" dirty="0" err="1" smtClean="0">
                <a:hlinkClick r:id="rId6"/>
              </a:rPr>
              <a:t>Ottoson</a:t>
            </a:r>
            <a:r>
              <a:rPr lang="en-US" u="sng" dirty="0" smtClean="0">
                <a:hlinkClick r:id="rId6"/>
              </a:rPr>
              <a:t> on Object mapping - Let's </a:t>
            </a:r>
            <a:r>
              <a:rPr lang="en-US" u="sng" dirty="0">
                <a:hlinkClick r:id="rId6"/>
              </a:rPr>
              <a:t>talk about mapping objects in c-sharp (</a:t>
            </a:r>
            <a:r>
              <a:rPr lang="en-US" u="sng" dirty="0" err="1">
                <a:hlinkClick r:id="rId6"/>
              </a:rPr>
              <a:t>josef.codes</a:t>
            </a:r>
            <a:r>
              <a:rPr lang="en-US" u="sng" dirty="0" smtClean="0">
                <a:hlinkClick r:id="rId6"/>
              </a:rPr>
              <a:t>)</a:t>
            </a:r>
            <a:endParaRPr lang="en-US" u="sng" dirty="0" smtClean="0"/>
          </a:p>
          <a:p>
            <a:endParaRPr lang="en-US" u="sng" dirty="0" smtClean="0"/>
          </a:p>
          <a:p>
            <a:r>
              <a:rPr lang="en-US" u="sng" dirty="0" smtClean="0">
                <a:hlinkClick r:id="rId7"/>
              </a:rPr>
              <a:t>Comparison </a:t>
            </a:r>
            <a:r>
              <a:rPr lang="en-US" u="sng" dirty="0">
                <a:hlinkClick r:id="rId7"/>
              </a:rPr>
              <a:t>of Object Mapper Libraries | </a:t>
            </a:r>
            <a:r>
              <a:rPr lang="en-US" u="sng" dirty="0" err="1">
                <a:hlinkClick r:id="rId7"/>
              </a:rPr>
              <a:t>Innovensa</a:t>
            </a:r>
            <a:r>
              <a:rPr lang="en-US" u="sng" dirty="0">
                <a:hlinkClick r:id="rId7"/>
              </a:rPr>
              <a:t> Ltd</a:t>
            </a:r>
            <a:endParaRPr lang="pt-BR" u="sng" dirty="0"/>
          </a:p>
        </p:txBody>
      </p:sp>
    </p:spTree>
    <p:extLst>
      <p:ext uri="{BB962C8B-B14F-4D97-AF65-F5344CB8AC3E}">
        <p14:creationId xmlns:p14="http://schemas.microsoft.com/office/powerpoint/2010/main" val="191725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>
            <a:spLocks noGrp="1"/>
          </p:cNvSpPr>
          <p:nvPr>
            <p:ph type="title"/>
          </p:nvPr>
        </p:nvSpPr>
        <p:spPr>
          <a:xfrm>
            <a:off x="713225" y="5974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WHOAMI</a:t>
            </a:r>
            <a:endParaRPr dirty="0"/>
          </a:p>
        </p:txBody>
      </p:sp>
      <p:sp>
        <p:nvSpPr>
          <p:cNvPr id="219" name="Google Shape;219;p31"/>
          <p:cNvSpPr/>
          <p:nvPr/>
        </p:nvSpPr>
        <p:spPr>
          <a:xfrm rot="-2197447">
            <a:off x="528150" y="3815041"/>
            <a:ext cx="421001" cy="421016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1"/>
          <p:cNvSpPr/>
          <p:nvPr/>
        </p:nvSpPr>
        <p:spPr>
          <a:xfrm rot="-4146157">
            <a:off x="1260661" y="371353"/>
            <a:ext cx="336281" cy="33629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1"/>
          <p:cNvSpPr/>
          <p:nvPr/>
        </p:nvSpPr>
        <p:spPr>
          <a:xfrm rot="958995">
            <a:off x="8497091" y="2845275"/>
            <a:ext cx="336257" cy="336269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372" y="1169815"/>
            <a:ext cx="2590158" cy="35052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530" y="1170436"/>
            <a:ext cx="3972346" cy="3504579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7566991" y="4166184"/>
            <a:ext cx="1577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helsea Market" panose="020B0604020202020204" charset="0"/>
              </a:rPr>
              <a:t>@</a:t>
            </a:r>
            <a:r>
              <a:rPr lang="en-US" dirty="0" err="1" smtClean="0">
                <a:latin typeface="Chelsea Market" panose="020B0604020202020204" charset="0"/>
              </a:rPr>
              <a:t>ypedrooo</a:t>
            </a:r>
            <a:endParaRPr lang="pt-BR" dirty="0">
              <a:latin typeface="Chelsea Market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2"/>
          <p:cNvSpPr/>
          <p:nvPr/>
        </p:nvSpPr>
        <p:spPr>
          <a:xfrm>
            <a:off x="4689205" y="2191042"/>
            <a:ext cx="792000" cy="780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2"/>
          <p:cNvSpPr/>
          <p:nvPr/>
        </p:nvSpPr>
        <p:spPr>
          <a:xfrm>
            <a:off x="948138" y="2981255"/>
            <a:ext cx="792000" cy="780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2"/>
          <p:cNvSpPr/>
          <p:nvPr/>
        </p:nvSpPr>
        <p:spPr>
          <a:xfrm>
            <a:off x="948138" y="1630780"/>
            <a:ext cx="792000" cy="780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title" idx="7"/>
          </p:nvPr>
        </p:nvSpPr>
        <p:spPr>
          <a:xfrm>
            <a:off x="986688" y="1704430"/>
            <a:ext cx="714900" cy="6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01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31" name="Google Shape;231;p32"/>
          <p:cNvSpPr txBox="1">
            <a:spLocks noGrp="1"/>
          </p:cNvSpPr>
          <p:nvPr>
            <p:ph type="subTitle" idx="1"/>
          </p:nvPr>
        </p:nvSpPr>
        <p:spPr>
          <a:xfrm>
            <a:off x="1845813" y="2035225"/>
            <a:ext cx="25803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Cadim de historia</a:t>
            </a:r>
            <a:endParaRPr dirty="0"/>
          </a:p>
        </p:txBody>
      </p:sp>
      <p:sp>
        <p:nvSpPr>
          <p:cNvPr id="232" name="Google Shape;232;p32"/>
          <p:cNvSpPr txBox="1">
            <a:spLocks noGrp="1"/>
          </p:cNvSpPr>
          <p:nvPr>
            <p:ph type="title"/>
          </p:nvPr>
        </p:nvSpPr>
        <p:spPr>
          <a:xfrm>
            <a:off x="1845813" y="1519950"/>
            <a:ext cx="2450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Formas de mapping</a:t>
            </a:r>
            <a:endParaRPr dirty="0"/>
          </a:p>
        </p:txBody>
      </p:sp>
      <p:sp>
        <p:nvSpPr>
          <p:cNvPr id="233" name="Google Shape;233;p32"/>
          <p:cNvSpPr txBox="1">
            <a:spLocks noGrp="1"/>
          </p:cNvSpPr>
          <p:nvPr>
            <p:ph type="title" idx="2"/>
          </p:nvPr>
        </p:nvSpPr>
        <p:spPr>
          <a:xfrm>
            <a:off x="5563819" y="2337430"/>
            <a:ext cx="2450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b="1" dirty="0"/>
              <a:t>Considerações</a:t>
            </a:r>
            <a:endParaRPr dirty="0"/>
          </a:p>
        </p:txBody>
      </p:sp>
      <p:sp>
        <p:nvSpPr>
          <p:cNvPr id="235" name="Google Shape;235;p32"/>
          <p:cNvSpPr txBox="1">
            <a:spLocks noGrp="1"/>
          </p:cNvSpPr>
          <p:nvPr>
            <p:ph type="title" idx="4"/>
          </p:nvPr>
        </p:nvSpPr>
        <p:spPr>
          <a:xfrm>
            <a:off x="1845813" y="2863097"/>
            <a:ext cx="2453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Demo</a:t>
            </a:r>
            <a:endParaRPr dirty="0"/>
          </a:p>
        </p:txBody>
      </p:sp>
      <p:sp>
        <p:nvSpPr>
          <p:cNvPr id="238" name="Google Shape;238;p32"/>
          <p:cNvSpPr txBox="1">
            <a:spLocks noGrp="1"/>
          </p:cNvSpPr>
          <p:nvPr>
            <p:ph type="title" idx="8"/>
          </p:nvPr>
        </p:nvSpPr>
        <p:spPr>
          <a:xfrm>
            <a:off x="4664005" y="2264692"/>
            <a:ext cx="842400" cy="6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03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39" name="Google Shape;239;p32"/>
          <p:cNvSpPr txBox="1">
            <a:spLocks noGrp="1"/>
          </p:cNvSpPr>
          <p:nvPr>
            <p:ph type="title" idx="9"/>
          </p:nvPr>
        </p:nvSpPr>
        <p:spPr>
          <a:xfrm>
            <a:off x="922938" y="3054905"/>
            <a:ext cx="842400" cy="6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02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41" name="Google Shape;241;p32"/>
          <p:cNvSpPr txBox="1">
            <a:spLocks noGrp="1"/>
          </p:cNvSpPr>
          <p:nvPr>
            <p:ph type="subTitle" idx="14"/>
          </p:nvPr>
        </p:nvSpPr>
        <p:spPr>
          <a:xfrm>
            <a:off x="1845813" y="3381551"/>
            <a:ext cx="25803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Mostrar as pessoas o que ce fez ontem com certa pressa!</a:t>
            </a:r>
            <a:endParaRPr dirty="0"/>
          </a:p>
        </p:txBody>
      </p:sp>
      <p:sp>
        <p:nvSpPr>
          <p:cNvPr id="242" name="Google Shape;242;p32"/>
          <p:cNvSpPr txBox="1">
            <a:spLocks noGrp="1"/>
          </p:cNvSpPr>
          <p:nvPr>
            <p:ph type="title" idx="15"/>
          </p:nvPr>
        </p:nvSpPr>
        <p:spPr>
          <a:xfrm>
            <a:off x="713225" y="5974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243" name="Google Shape;243;p32"/>
          <p:cNvSpPr/>
          <p:nvPr/>
        </p:nvSpPr>
        <p:spPr>
          <a:xfrm flipH="1">
            <a:off x="5563819" y="2805143"/>
            <a:ext cx="1179225" cy="1422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2"/>
          <p:cNvSpPr/>
          <p:nvPr/>
        </p:nvSpPr>
        <p:spPr>
          <a:xfrm flipH="1">
            <a:off x="1845813" y="1987663"/>
            <a:ext cx="1179225" cy="1422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2"/>
          <p:cNvSpPr/>
          <p:nvPr/>
        </p:nvSpPr>
        <p:spPr>
          <a:xfrm flipH="1">
            <a:off x="1928963" y="3327100"/>
            <a:ext cx="1179225" cy="1422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2"/>
          <p:cNvSpPr/>
          <p:nvPr/>
        </p:nvSpPr>
        <p:spPr>
          <a:xfrm rot="-2197394">
            <a:off x="729380" y="506624"/>
            <a:ext cx="657439" cy="65746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2"/>
          <p:cNvSpPr/>
          <p:nvPr/>
        </p:nvSpPr>
        <p:spPr>
          <a:xfrm rot="-6350952">
            <a:off x="1379723" y="846912"/>
            <a:ext cx="336313" cy="33632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2"/>
          <p:cNvSpPr/>
          <p:nvPr/>
        </p:nvSpPr>
        <p:spPr>
          <a:xfrm rot="958860">
            <a:off x="7222885" y="3975943"/>
            <a:ext cx="640542" cy="640566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" name="Google Shape;250;p32"/>
          <p:cNvGrpSpPr/>
          <p:nvPr/>
        </p:nvGrpSpPr>
        <p:grpSpPr>
          <a:xfrm rot="959330">
            <a:off x="7512203" y="720671"/>
            <a:ext cx="589044" cy="649845"/>
            <a:chOff x="4539349" y="819744"/>
            <a:chExt cx="812887" cy="896674"/>
          </a:xfrm>
        </p:grpSpPr>
        <p:sp>
          <p:nvSpPr>
            <p:cNvPr id="251" name="Google Shape;251;p32"/>
            <p:cNvSpPr/>
            <p:nvPr/>
          </p:nvSpPr>
          <p:spPr>
            <a:xfrm>
              <a:off x="4539349" y="903772"/>
              <a:ext cx="812887" cy="812646"/>
            </a:xfrm>
            <a:custGeom>
              <a:avLst/>
              <a:gdLst/>
              <a:ahLst/>
              <a:cxnLst/>
              <a:rect l="l" t="t" r="r" b="b"/>
              <a:pathLst>
                <a:path w="70809" h="70788" extrusionOk="0">
                  <a:moveTo>
                    <a:pt x="35404" y="1"/>
                  </a:moveTo>
                  <a:cubicBezTo>
                    <a:pt x="15841" y="1"/>
                    <a:pt x="0" y="15842"/>
                    <a:pt x="0" y="35384"/>
                  </a:cubicBezTo>
                  <a:cubicBezTo>
                    <a:pt x="0" y="54947"/>
                    <a:pt x="15841" y="70788"/>
                    <a:pt x="35404" y="70788"/>
                  </a:cubicBezTo>
                  <a:cubicBezTo>
                    <a:pt x="54946" y="70788"/>
                    <a:pt x="70808" y="54947"/>
                    <a:pt x="70808" y="35384"/>
                  </a:cubicBezTo>
                  <a:cubicBezTo>
                    <a:pt x="70808" y="15842"/>
                    <a:pt x="54946" y="1"/>
                    <a:pt x="35404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2"/>
            <p:cNvSpPr/>
            <p:nvPr/>
          </p:nvSpPr>
          <p:spPr>
            <a:xfrm>
              <a:off x="4832881" y="1398982"/>
              <a:ext cx="219739" cy="109760"/>
            </a:xfrm>
            <a:custGeom>
              <a:avLst/>
              <a:gdLst/>
              <a:ahLst/>
              <a:cxnLst/>
              <a:rect l="l" t="t" r="r" b="b"/>
              <a:pathLst>
                <a:path w="19141" h="9561" fill="none" extrusionOk="0">
                  <a:moveTo>
                    <a:pt x="19141" y="1"/>
                  </a:moveTo>
                  <a:cubicBezTo>
                    <a:pt x="19141" y="5288"/>
                    <a:pt x="14848" y="9560"/>
                    <a:pt x="9560" y="9560"/>
                  </a:cubicBezTo>
                  <a:cubicBezTo>
                    <a:pt x="4273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2"/>
            <p:cNvSpPr/>
            <p:nvPr/>
          </p:nvSpPr>
          <p:spPr>
            <a:xfrm>
              <a:off x="4778983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2" y="1"/>
                  </a:moveTo>
                  <a:cubicBezTo>
                    <a:pt x="847" y="1"/>
                    <a:pt x="1" y="910"/>
                    <a:pt x="1" y="2010"/>
                  </a:cubicBezTo>
                  <a:cubicBezTo>
                    <a:pt x="1" y="3131"/>
                    <a:pt x="847" y="4019"/>
                    <a:pt x="1862" y="4019"/>
                  </a:cubicBezTo>
                  <a:cubicBezTo>
                    <a:pt x="2877" y="4019"/>
                    <a:pt x="3702" y="3131"/>
                    <a:pt x="3702" y="2010"/>
                  </a:cubicBezTo>
                  <a:cubicBezTo>
                    <a:pt x="3702" y="910"/>
                    <a:pt x="2877" y="1"/>
                    <a:pt x="1862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2"/>
            <p:cNvSpPr/>
            <p:nvPr/>
          </p:nvSpPr>
          <p:spPr>
            <a:xfrm>
              <a:off x="4662197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19120" y="7657"/>
                  </a:moveTo>
                  <a:cubicBezTo>
                    <a:pt x="19120" y="7657"/>
                    <a:pt x="9624" y="1"/>
                    <a:pt x="1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2"/>
            <p:cNvSpPr/>
            <p:nvPr/>
          </p:nvSpPr>
          <p:spPr>
            <a:xfrm>
              <a:off x="466025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17449" y="3194"/>
                  </a:moveTo>
                  <a:cubicBezTo>
                    <a:pt x="17449" y="3194"/>
                    <a:pt x="12944" y="0"/>
                    <a:pt x="5013" y="4040"/>
                  </a:cubicBezTo>
                  <a:cubicBezTo>
                    <a:pt x="3913" y="4632"/>
                    <a:pt x="1925" y="5372"/>
                    <a:pt x="1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2"/>
            <p:cNvSpPr/>
            <p:nvPr/>
          </p:nvSpPr>
          <p:spPr>
            <a:xfrm>
              <a:off x="4693032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1" y="0"/>
                  </a:moveTo>
                  <a:cubicBezTo>
                    <a:pt x="1" y="0"/>
                    <a:pt x="1545" y="1354"/>
                    <a:pt x="3554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2"/>
            <p:cNvSpPr/>
            <p:nvPr/>
          </p:nvSpPr>
          <p:spPr>
            <a:xfrm>
              <a:off x="5062814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1" y="1"/>
                  </a:moveTo>
                  <a:cubicBezTo>
                    <a:pt x="825" y="1"/>
                    <a:pt x="0" y="910"/>
                    <a:pt x="0" y="2010"/>
                  </a:cubicBezTo>
                  <a:cubicBezTo>
                    <a:pt x="0" y="3131"/>
                    <a:pt x="825" y="4019"/>
                    <a:pt x="1861" y="4019"/>
                  </a:cubicBezTo>
                  <a:cubicBezTo>
                    <a:pt x="2877" y="4019"/>
                    <a:pt x="3701" y="3131"/>
                    <a:pt x="3701" y="2010"/>
                  </a:cubicBezTo>
                  <a:cubicBezTo>
                    <a:pt x="3701" y="910"/>
                    <a:pt x="2877" y="1"/>
                    <a:pt x="1861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5002843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0" y="7657"/>
                  </a:moveTo>
                  <a:cubicBezTo>
                    <a:pt x="0" y="7657"/>
                    <a:pt x="9496" y="1"/>
                    <a:pt x="19119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502396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0" y="3194"/>
                  </a:moveTo>
                  <a:cubicBezTo>
                    <a:pt x="0" y="3194"/>
                    <a:pt x="4505" y="0"/>
                    <a:pt x="12436" y="4040"/>
                  </a:cubicBezTo>
                  <a:cubicBezTo>
                    <a:pt x="13536" y="4632"/>
                    <a:pt x="15524" y="5372"/>
                    <a:pt x="17449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5150705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3553" y="0"/>
                  </a:moveTo>
                  <a:cubicBezTo>
                    <a:pt x="3553" y="0"/>
                    <a:pt x="2010" y="1354"/>
                    <a:pt x="0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2"/>
            <p:cNvSpPr/>
            <p:nvPr/>
          </p:nvSpPr>
          <p:spPr>
            <a:xfrm rot="1096871">
              <a:off x="5046719" y="846913"/>
              <a:ext cx="206450" cy="206458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5"/>
          <p:cNvSpPr txBox="1">
            <a:spLocks noGrp="1"/>
          </p:cNvSpPr>
          <p:nvPr>
            <p:ph type="title"/>
          </p:nvPr>
        </p:nvSpPr>
        <p:spPr>
          <a:xfrm>
            <a:off x="713225" y="253185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Formas de Mapping</a:t>
            </a:r>
            <a:endParaRPr dirty="0"/>
          </a:p>
        </p:txBody>
      </p:sp>
      <p:sp>
        <p:nvSpPr>
          <p:cNvPr id="315" name="Google Shape;315;p35"/>
          <p:cNvSpPr txBox="1">
            <a:spLocks noGrp="1"/>
          </p:cNvSpPr>
          <p:nvPr>
            <p:ph type="title" idx="2"/>
          </p:nvPr>
        </p:nvSpPr>
        <p:spPr>
          <a:xfrm>
            <a:off x="2678700" y="1171461"/>
            <a:ext cx="3786600" cy="12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7" name="Google Shape;317;p35"/>
          <p:cNvSpPr/>
          <p:nvPr/>
        </p:nvSpPr>
        <p:spPr>
          <a:xfrm flipH="1">
            <a:off x="3143015" y="2597835"/>
            <a:ext cx="2857970" cy="1422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5"/>
          <p:cNvSpPr/>
          <p:nvPr/>
        </p:nvSpPr>
        <p:spPr>
          <a:xfrm rot="-1640047">
            <a:off x="1183333" y="995726"/>
            <a:ext cx="1342677" cy="134269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5"/>
          <p:cNvSpPr/>
          <p:nvPr/>
        </p:nvSpPr>
        <p:spPr>
          <a:xfrm rot="-548247">
            <a:off x="1308803" y="2159491"/>
            <a:ext cx="824504" cy="824524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5"/>
          <p:cNvSpPr/>
          <p:nvPr/>
        </p:nvSpPr>
        <p:spPr>
          <a:xfrm rot="-3724430">
            <a:off x="2451585" y="1475062"/>
            <a:ext cx="437707" cy="43769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5"/>
          <p:cNvSpPr/>
          <p:nvPr/>
        </p:nvSpPr>
        <p:spPr>
          <a:xfrm rot="1693307">
            <a:off x="6800731" y="3508984"/>
            <a:ext cx="824521" cy="824524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3"/>
          <p:cNvSpPr txBox="1">
            <a:spLocks noGrp="1"/>
          </p:cNvSpPr>
          <p:nvPr>
            <p:ph type="title"/>
          </p:nvPr>
        </p:nvSpPr>
        <p:spPr>
          <a:xfrm>
            <a:off x="1348800" y="1354900"/>
            <a:ext cx="3611100" cy="10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Object mapping</a:t>
            </a:r>
            <a:endParaRPr dirty="0"/>
          </a:p>
        </p:txBody>
      </p:sp>
      <p:sp>
        <p:nvSpPr>
          <p:cNvPr id="267" name="Google Shape;267;p33"/>
          <p:cNvSpPr txBox="1">
            <a:spLocks noGrp="1"/>
          </p:cNvSpPr>
          <p:nvPr>
            <p:ph type="body" idx="1"/>
          </p:nvPr>
        </p:nvSpPr>
        <p:spPr>
          <a:xfrm>
            <a:off x="1348675" y="2762000"/>
            <a:ext cx="3611100" cy="10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 smtClean="0"/>
              <a:t>E uma pratica criada basicamente pra evitar que certas propriedades de negocio(Dominino) sejam expostas.</a:t>
            </a:r>
            <a:endParaRPr dirty="0"/>
          </a:p>
        </p:txBody>
      </p:sp>
      <p:sp>
        <p:nvSpPr>
          <p:cNvPr id="268" name="Google Shape;268;p33"/>
          <p:cNvSpPr/>
          <p:nvPr/>
        </p:nvSpPr>
        <p:spPr>
          <a:xfrm flipH="1">
            <a:off x="1774993" y="2103647"/>
            <a:ext cx="2857970" cy="1422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9" name="Google Shape;269;p33"/>
          <p:cNvGrpSpPr/>
          <p:nvPr/>
        </p:nvGrpSpPr>
        <p:grpSpPr>
          <a:xfrm>
            <a:off x="5502345" y="2485452"/>
            <a:ext cx="2364436" cy="846256"/>
            <a:chOff x="3211191" y="795264"/>
            <a:chExt cx="3624768" cy="1297341"/>
          </a:xfrm>
        </p:grpSpPr>
        <p:sp>
          <p:nvSpPr>
            <p:cNvPr id="270" name="Google Shape;270;p33"/>
            <p:cNvSpPr/>
            <p:nvPr/>
          </p:nvSpPr>
          <p:spPr>
            <a:xfrm>
              <a:off x="3211191" y="795264"/>
              <a:ext cx="3624768" cy="1297341"/>
            </a:xfrm>
            <a:custGeom>
              <a:avLst/>
              <a:gdLst/>
              <a:ahLst/>
              <a:cxnLst/>
              <a:rect l="l" t="t" r="r" b="b"/>
              <a:pathLst>
                <a:path w="30815" h="11029" extrusionOk="0">
                  <a:moveTo>
                    <a:pt x="30483" y="2149"/>
                  </a:moveTo>
                  <a:cubicBezTo>
                    <a:pt x="30282" y="2009"/>
                    <a:pt x="30029" y="1992"/>
                    <a:pt x="29802" y="2088"/>
                  </a:cubicBezTo>
                  <a:lnTo>
                    <a:pt x="23035" y="5074"/>
                  </a:lnTo>
                  <a:cubicBezTo>
                    <a:pt x="22825" y="2236"/>
                    <a:pt x="20625" y="1"/>
                    <a:pt x="17962" y="1"/>
                  </a:cubicBezTo>
                  <a:cubicBezTo>
                    <a:pt x="15246" y="1"/>
                    <a:pt x="13028" y="2315"/>
                    <a:pt x="12880" y="5222"/>
                  </a:cubicBezTo>
                  <a:lnTo>
                    <a:pt x="10164" y="5222"/>
                  </a:lnTo>
                  <a:cubicBezTo>
                    <a:pt x="10138" y="4655"/>
                    <a:pt x="10025" y="4113"/>
                    <a:pt x="9859" y="3607"/>
                  </a:cubicBezTo>
                  <a:lnTo>
                    <a:pt x="12077" y="2629"/>
                  </a:lnTo>
                  <a:cubicBezTo>
                    <a:pt x="12129" y="2603"/>
                    <a:pt x="12173" y="2629"/>
                    <a:pt x="12199" y="2638"/>
                  </a:cubicBezTo>
                  <a:cubicBezTo>
                    <a:pt x="12216" y="2655"/>
                    <a:pt x="12260" y="2690"/>
                    <a:pt x="12260" y="2751"/>
                  </a:cubicBezTo>
                  <a:lnTo>
                    <a:pt x="12260" y="4410"/>
                  </a:lnTo>
                  <a:cubicBezTo>
                    <a:pt x="12260" y="4576"/>
                    <a:pt x="12391" y="4707"/>
                    <a:pt x="12557" y="4707"/>
                  </a:cubicBezTo>
                  <a:cubicBezTo>
                    <a:pt x="12714" y="4707"/>
                    <a:pt x="12845" y="4576"/>
                    <a:pt x="12845" y="4410"/>
                  </a:cubicBezTo>
                  <a:lnTo>
                    <a:pt x="12845" y="2751"/>
                  </a:lnTo>
                  <a:cubicBezTo>
                    <a:pt x="12845" y="2507"/>
                    <a:pt x="12723" y="2280"/>
                    <a:pt x="12522" y="2149"/>
                  </a:cubicBezTo>
                  <a:cubicBezTo>
                    <a:pt x="12312" y="2009"/>
                    <a:pt x="12059" y="1992"/>
                    <a:pt x="11832" y="2088"/>
                  </a:cubicBezTo>
                  <a:lnTo>
                    <a:pt x="9632" y="3057"/>
                  </a:lnTo>
                  <a:cubicBezTo>
                    <a:pt x="8802" y="1249"/>
                    <a:pt x="7073" y="1"/>
                    <a:pt x="5083" y="1"/>
                  </a:cubicBezTo>
                  <a:cubicBezTo>
                    <a:pt x="2280" y="1"/>
                    <a:pt x="1" y="2481"/>
                    <a:pt x="1" y="5519"/>
                  </a:cubicBezTo>
                  <a:cubicBezTo>
                    <a:pt x="1" y="8558"/>
                    <a:pt x="2280" y="11029"/>
                    <a:pt x="5083" y="11029"/>
                  </a:cubicBezTo>
                  <a:cubicBezTo>
                    <a:pt x="7798" y="11029"/>
                    <a:pt x="10025" y="8715"/>
                    <a:pt x="10164" y="5816"/>
                  </a:cubicBezTo>
                  <a:lnTo>
                    <a:pt x="12880" y="5816"/>
                  </a:lnTo>
                  <a:cubicBezTo>
                    <a:pt x="13028" y="8715"/>
                    <a:pt x="15246" y="11029"/>
                    <a:pt x="17962" y="11029"/>
                  </a:cubicBezTo>
                  <a:cubicBezTo>
                    <a:pt x="20703" y="11029"/>
                    <a:pt x="22947" y="8663"/>
                    <a:pt x="23043" y="5711"/>
                  </a:cubicBezTo>
                  <a:lnTo>
                    <a:pt x="30037" y="2629"/>
                  </a:lnTo>
                  <a:cubicBezTo>
                    <a:pt x="30099" y="2603"/>
                    <a:pt x="30142" y="2629"/>
                    <a:pt x="30160" y="2638"/>
                  </a:cubicBezTo>
                  <a:cubicBezTo>
                    <a:pt x="30186" y="2655"/>
                    <a:pt x="30221" y="2690"/>
                    <a:pt x="30221" y="2751"/>
                  </a:cubicBezTo>
                  <a:lnTo>
                    <a:pt x="30221" y="4410"/>
                  </a:lnTo>
                  <a:cubicBezTo>
                    <a:pt x="30221" y="4576"/>
                    <a:pt x="30352" y="4707"/>
                    <a:pt x="30518" y="4707"/>
                  </a:cubicBezTo>
                  <a:cubicBezTo>
                    <a:pt x="30684" y="4707"/>
                    <a:pt x="30815" y="4576"/>
                    <a:pt x="30815" y="4410"/>
                  </a:cubicBezTo>
                  <a:lnTo>
                    <a:pt x="30815" y="2751"/>
                  </a:lnTo>
                  <a:cubicBezTo>
                    <a:pt x="30815" y="2507"/>
                    <a:pt x="30692" y="2280"/>
                    <a:pt x="30483" y="2149"/>
                  </a:cubicBezTo>
                  <a:close/>
                  <a:moveTo>
                    <a:pt x="5083" y="10444"/>
                  </a:moveTo>
                  <a:cubicBezTo>
                    <a:pt x="2603" y="10444"/>
                    <a:pt x="586" y="8235"/>
                    <a:pt x="586" y="5519"/>
                  </a:cubicBezTo>
                  <a:cubicBezTo>
                    <a:pt x="586" y="2804"/>
                    <a:pt x="2603" y="594"/>
                    <a:pt x="5083" y="594"/>
                  </a:cubicBezTo>
                  <a:cubicBezTo>
                    <a:pt x="7562" y="594"/>
                    <a:pt x="9579" y="2804"/>
                    <a:pt x="9579" y="5519"/>
                  </a:cubicBezTo>
                  <a:cubicBezTo>
                    <a:pt x="9579" y="8235"/>
                    <a:pt x="7562" y="10444"/>
                    <a:pt x="5083" y="10444"/>
                  </a:cubicBezTo>
                  <a:close/>
                  <a:moveTo>
                    <a:pt x="17962" y="10444"/>
                  </a:moveTo>
                  <a:cubicBezTo>
                    <a:pt x="15482" y="10444"/>
                    <a:pt x="13465" y="8235"/>
                    <a:pt x="13465" y="5519"/>
                  </a:cubicBezTo>
                  <a:cubicBezTo>
                    <a:pt x="13465" y="2804"/>
                    <a:pt x="15482" y="594"/>
                    <a:pt x="17962" y="594"/>
                  </a:cubicBezTo>
                  <a:cubicBezTo>
                    <a:pt x="20441" y="594"/>
                    <a:pt x="22458" y="2804"/>
                    <a:pt x="22458" y="5519"/>
                  </a:cubicBezTo>
                  <a:cubicBezTo>
                    <a:pt x="22458" y="8235"/>
                    <a:pt x="20441" y="10444"/>
                    <a:pt x="17962" y="1044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5220194" y="1360358"/>
              <a:ext cx="120335" cy="139509"/>
            </a:xfrm>
            <a:custGeom>
              <a:avLst/>
              <a:gdLst/>
              <a:ahLst/>
              <a:cxnLst/>
              <a:rect l="l" t="t" r="r" b="b"/>
              <a:pathLst>
                <a:path w="1023" h="1186" extrusionOk="0">
                  <a:moveTo>
                    <a:pt x="565" y="0"/>
                  </a:moveTo>
                  <a:cubicBezTo>
                    <a:pt x="345" y="0"/>
                    <a:pt x="134" y="206"/>
                    <a:pt x="71" y="497"/>
                  </a:cubicBezTo>
                  <a:cubicBezTo>
                    <a:pt x="1" y="820"/>
                    <a:pt x="140" y="1126"/>
                    <a:pt x="394" y="1178"/>
                  </a:cubicBezTo>
                  <a:cubicBezTo>
                    <a:pt x="418" y="1183"/>
                    <a:pt x="443" y="1186"/>
                    <a:pt x="467" y="1186"/>
                  </a:cubicBezTo>
                  <a:cubicBezTo>
                    <a:pt x="687" y="1186"/>
                    <a:pt x="898" y="980"/>
                    <a:pt x="961" y="689"/>
                  </a:cubicBezTo>
                  <a:cubicBezTo>
                    <a:pt x="1022" y="366"/>
                    <a:pt x="883" y="60"/>
                    <a:pt x="638" y="8"/>
                  </a:cubicBezTo>
                  <a:cubicBezTo>
                    <a:pt x="614" y="3"/>
                    <a:pt x="589" y="0"/>
                    <a:pt x="5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5207960" y="1343772"/>
              <a:ext cx="145861" cy="171622"/>
            </a:xfrm>
            <a:custGeom>
              <a:avLst/>
              <a:gdLst/>
              <a:ahLst/>
              <a:cxnLst/>
              <a:rect l="l" t="t" r="r" b="b"/>
              <a:pathLst>
                <a:path w="1240" h="1459" extrusionOk="0">
                  <a:moveTo>
                    <a:pt x="672" y="280"/>
                  </a:moveTo>
                  <a:cubicBezTo>
                    <a:pt x="751" y="280"/>
                    <a:pt x="803" y="323"/>
                    <a:pt x="830" y="358"/>
                  </a:cubicBezTo>
                  <a:cubicBezTo>
                    <a:pt x="908" y="437"/>
                    <a:pt x="943" y="577"/>
                    <a:pt x="934" y="716"/>
                  </a:cubicBezTo>
                  <a:cubicBezTo>
                    <a:pt x="908" y="970"/>
                    <a:pt x="742" y="1179"/>
                    <a:pt x="568" y="1179"/>
                  </a:cubicBezTo>
                  <a:cubicBezTo>
                    <a:pt x="489" y="1179"/>
                    <a:pt x="437" y="1136"/>
                    <a:pt x="402" y="1101"/>
                  </a:cubicBezTo>
                  <a:cubicBezTo>
                    <a:pt x="323" y="1022"/>
                    <a:pt x="288" y="882"/>
                    <a:pt x="306" y="743"/>
                  </a:cubicBezTo>
                  <a:cubicBezTo>
                    <a:pt x="323" y="489"/>
                    <a:pt x="489" y="280"/>
                    <a:pt x="672" y="280"/>
                  </a:cubicBezTo>
                  <a:close/>
                  <a:moveTo>
                    <a:pt x="672" y="0"/>
                  </a:moveTo>
                  <a:cubicBezTo>
                    <a:pt x="341" y="0"/>
                    <a:pt x="52" y="315"/>
                    <a:pt x="17" y="716"/>
                  </a:cubicBezTo>
                  <a:cubicBezTo>
                    <a:pt x="0" y="943"/>
                    <a:pt x="61" y="1153"/>
                    <a:pt x="192" y="1293"/>
                  </a:cubicBezTo>
                  <a:cubicBezTo>
                    <a:pt x="297" y="1406"/>
                    <a:pt x="428" y="1459"/>
                    <a:pt x="568" y="1459"/>
                  </a:cubicBezTo>
                  <a:cubicBezTo>
                    <a:pt x="899" y="1459"/>
                    <a:pt x="1179" y="1144"/>
                    <a:pt x="1214" y="743"/>
                  </a:cubicBezTo>
                  <a:cubicBezTo>
                    <a:pt x="1240" y="516"/>
                    <a:pt x="1170" y="306"/>
                    <a:pt x="1039" y="166"/>
                  </a:cubicBezTo>
                  <a:cubicBezTo>
                    <a:pt x="943" y="53"/>
                    <a:pt x="812" y="0"/>
                    <a:pt x="672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5053865" y="1334480"/>
              <a:ext cx="588621" cy="179856"/>
            </a:xfrm>
            <a:custGeom>
              <a:avLst/>
              <a:gdLst/>
              <a:ahLst/>
              <a:cxnLst/>
              <a:rect l="l" t="t" r="r" b="b"/>
              <a:pathLst>
                <a:path w="5004" h="1529" extrusionOk="0">
                  <a:moveTo>
                    <a:pt x="2470" y="1"/>
                  </a:moveTo>
                  <a:cubicBezTo>
                    <a:pt x="1139" y="1"/>
                    <a:pt x="111" y="903"/>
                    <a:pt x="70" y="944"/>
                  </a:cubicBezTo>
                  <a:cubicBezTo>
                    <a:pt x="9" y="996"/>
                    <a:pt x="0" y="1084"/>
                    <a:pt x="53" y="1145"/>
                  </a:cubicBezTo>
                  <a:cubicBezTo>
                    <a:pt x="81" y="1173"/>
                    <a:pt x="120" y="1189"/>
                    <a:pt x="159" y="1189"/>
                  </a:cubicBezTo>
                  <a:cubicBezTo>
                    <a:pt x="192" y="1189"/>
                    <a:pt x="225" y="1177"/>
                    <a:pt x="253" y="1153"/>
                  </a:cubicBezTo>
                  <a:cubicBezTo>
                    <a:pt x="262" y="1145"/>
                    <a:pt x="1252" y="281"/>
                    <a:pt x="2478" y="281"/>
                  </a:cubicBezTo>
                  <a:cubicBezTo>
                    <a:pt x="2545" y="281"/>
                    <a:pt x="2613" y="284"/>
                    <a:pt x="2681" y="289"/>
                  </a:cubicBezTo>
                  <a:cubicBezTo>
                    <a:pt x="3441" y="350"/>
                    <a:pt x="4130" y="752"/>
                    <a:pt x="4733" y="1485"/>
                  </a:cubicBezTo>
                  <a:cubicBezTo>
                    <a:pt x="4768" y="1511"/>
                    <a:pt x="4803" y="1529"/>
                    <a:pt x="4846" y="1529"/>
                  </a:cubicBezTo>
                  <a:cubicBezTo>
                    <a:pt x="4872" y="1529"/>
                    <a:pt x="4907" y="1520"/>
                    <a:pt x="4934" y="1503"/>
                  </a:cubicBezTo>
                  <a:cubicBezTo>
                    <a:pt x="4995" y="1450"/>
                    <a:pt x="5003" y="1363"/>
                    <a:pt x="4951" y="1302"/>
                  </a:cubicBezTo>
                  <a:cubicBezTo>
                    <a:pt x="4296" y="507"/>
                    <a:pt x="3537" y="71"/>
                    <a:pt x="2698" y="10"/>
                  </a:cubicBezTo>
                  <a:cubicBezTo>
                    <a:pt x="2621" y="4"/>
                    <a:pt x="2545" y="1"/>
                    <a:pt x="2470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3706296" y="1332598"/>
              <a:ext cx="120335" cy="139509"/>
            </a:xfrm>
            <a:custGeom>
              <a:avLst/>
              <a:gdLst/>
              <a:ahLst/>
              <a:cxnLst/>
              <a:rect l="l" t="t" r="r" b="b"/>
              <a:pathLst>
                <a:path w="1023" h="1186" extrusionOk="0">
                  <a:moveTo>
                    <a:pt x="567" y="1"/>
                  </a:moveTo>
                  <a:cubicBezTo>
                    <a:pt x="346" y="1"/>
                    <a:pt x="133" y="213"/>
                    <a:pt x="70" y="497"/>
                  </a:cubicBezTo>
                  <a:cubicBezTo>
                    <a:pt x="0" y="820"/>
                    <a:pt x="140" y="1126"/>
                    <a:pt x="385" y="1178"/>
                  </a:cubicBezTo>
                  <a:cubicBezTo>
                    <a:pt x="409" y="1183"/>
                    <a:pt x="434" y="1186"/>
                    <a:pt x="458" y="1186"/>
                  </a:cubicBezTo>
                  <a:cubicBezTo>
                    <a:pt x="679" y="1186"/>
                    <a:pt x="897" y="980"/>
                    <a:pt x="952" y="689"/>
                  </a:cubicBezTo>
                  <a:cubicBezTo>
                    <a:pt x="1022" y="366"/>
                    <a:pt x="882" y="61"/>
                    <a:pt x="638" y="8"/>
                  </a:cubicBezTo>
                  <a:cubicBezTo>
                    <a:pt x="614" y="3"/>
                    <a:pt x="590" y="1"/>
                    <a:pt x="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3693944" y="1316012"/>
              <a:ext cx="144920" cy="172681"/>
            </a:xfrm>
            <a:custGeom>
              <a:avLst/>
              <a:gdLst/>
              <a:ahLst/>
              <a:cxnLst/>
              <a:rect l="l" t="t" r="r" b="b"/>
              <a:pathLst>
                <a:path w="1232" h="1468" extrusionOk="0">
                  <a:moveTo>
                    <a:pt x="673" y="280"/>
                  </a:moveTo>
                  <a:cubicBezTo>
                    <a:pt x="752" y="280"/>
                    <a:pt x="804" y="324"/>
                    <a:pt x="830" y="359"/>
                  </a:cubicBezTo>
                  <a:cubicBezTo>
                    <a:pt x="909" y="446"/>
                    <a:pt x="944" y="577"/>
                    <a:pt x="935" y="717"/>
                  </a:cubicBezTo>
                  <a:cubicBezTo>
                    <a:pt x="909" y="970"/>
                    <a:pt x="743" y="1179"/>
                    <a:pt x="568" y="1179"/>
                  </a:cubicBezTo>
                  <a:cubicBezTo>
                    <a:pt x="490" y="1179"/>
                    <a:pt x="429" y="1145"/>
                    <a:pt x="402" y="1110"/>
                  </a:cubicBezTo>
                  <a:cubicBezTo>
                    <a:pt x="324" y="1022"/>
                    <a:pt x="289" y="891"/>
                    <a:pt x="298" y="743"/>
                  </a:cubicBezTo>
                  <a:cubicBezTo>
                    <a:pt x="324" y="498"/>
                    <a:pt x="490" y="280"/>
                    <a:pt x="673" y="280"/>
                  </a:cubicBezTo>
                  <a:close/>
                  <a:moveTo>
                    <a:pt x="673" y="1"/>
                  </a:moveTo>
                  <a:cubicBezTo>
                    <a:pt x="341" y="1"/>
                    <a:pt x="53" y="315"/>
                    <a:pt x="18" y="717"/>
                  </a:cubicBezTo>
                  <a:cubicBezTo>
                    <a:pt x="1" y="944"/>
                    <a:pt x="62" y="1153"/>
                    <a:pt x="193" y="1293"/>
                  </a:cubicBezTo>
                  <a:cubicBezTo>
                    <a:pt x="298" y="1406"/>
                    <a:pt x="429" y="1468"/>
                    <a:pt x="568" y="1468"/>
                  </a:cubicBezTo>
                  <a:cubicBezTo>
                    <a:pt x="900" y="1459"/>
                    <a:pt x="1179" y="1145"/>
                    <a:pt x="1214" y="743"/>
                  </a:cubicBezTo>
                  <a:cubicBezTo>
                    <a:pt x="1232" y="516"/>
                    <a:pt x="1171" y="306"/>
                    <a:pt x="1040" y="167"/>
                  </a:cubicBezTo>
                  <a:cubicBezTo>
                    <a:pt x="944" y="62"/>
                    <a:pt x="813" y="1"/>
                    <a:pt x="673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3539849" y="1306954"/>
              <a:ext cx="588738" cy="180680"/>
            </a:xfrm>
            <a:custGeom>
              <a:avLst/>
              <a:gdLst/>
              <a:ahLst/>
              <a:cxnLst/>
              <a:rect l="l" t="t" r="r" b="b"/>
              <a:pathLst>
                <a:path w="5005" h="1536" extrusionOk="0">
                  <a:moveTo>
                    <a:pt x="2485" y="0"/>
                  </a:moveTo>
                  <a:cubicBezTo>
                    <a:pt x="1147" y="0"/>
                    <a:pt x="112" y="901"/>
                    <a:pt x="62" y="942"/>
                  </a:cubicBezTo>
                  <a:cubicBezTo>
                    <a:pt x="10" y="994"/>
                    <a:pt x="1" y="1082"/>
                    <a:pt x="53" y="1143"/>
                  </a:cubicBezTo>
                  <a:cubicBezTo>
                    <a:pt x="81" y="1175"/>
                    <a:pt x="117" y="1190"/>
                    <a:pt x="155" y="1190"/>
                  </a:cubicBezTo>
                  <a:cubicBezTo>
                    <a:pt x="189" y="1190"/>
                    <a:pt x="225" y="1177"/>
                    <a:pt x="254" y="1152"/>
                  </a:cubicBezTo>
                  <a:cubicBezTo>
                    <a:pt x="262" y="1143"/>
                    <a:pt x="1251" y="288"/>
                    <a:pt x="2470" y="288"/>
                  </a:cubicBezTo>
                  <a:cubicBezTo>
                    <a:pt x="2537" y="288"/>
                    <a:pt x="2605" y="290"/>
                    <a:pt x="2673" y="296"/>
                  </a:cubicBezTo>
                  <a:cubicBezTo>
                    <a:pt x="3441" y="348"/>
                    <a:pt x="4131" y="750"/>
                    <a:pt x="4733" y="1483"/>
                  </a:cubicBezTo>
                  <a:cubicBezTo>
                    <a:pt x="4760" y="1518"/>
                    <a:pt x="4803" y="1536"/>
                    <a:pt x="4847" y="1536"/>
                  </a:cubicBezTo>
                  <a:cubicBezTo>
                    <a:pt x="4873" y="1536"/>
                    <a:pt x="4908" y="1527"/>
                    <a:pt x="4934" y="1501"/>
                  </a:cubicBezTo>
                  <a:cubicBezTo>
                    <a:pt x="4995" y="1449"/>
                    <a:pt x="5004" y="1361"/>
                    <a:pt x="4952" y="1300"/>
                  </a:cubicBezTo>
                  <a:cubicBezTo>
                    <a:pt x="4297" y="514"/>
                    <a:pt x="3537" y="78"/>
                    <a:pt x="2699" y="8"/>
                  </a:cubicBezTo>
                  <a:cubicBezTo>
                    <a:pt x="2627" y="3"/>
                    <a:pt x="2556" y="0"/>
                    <a:pt x="2485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" name="Google Shape;277;p33"/>
          <p:cNvSpPr/>
          <p:nvPr/>
        </p:nvSpPr>
        <p:spPr>
          <a:xfrm rot="-4146261">
            <a:off x="6960906" y="1196977"/>
            <a:ext cx="433799" cy="43381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3"/>
          <p:cNvSpPr/>
          <p:nvPr/>
        </p:nvSpPr>
        <p:spPr>
          <a:xfrm rot="-4146261">
            <a:off x="1010331" y="848777"/>
            <a:ext cx="433799" cy="43381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3"/>
          <p:cNvSpPr/>
          <p:nvPr/>
        </p:nvSpPr>
        <p:spPr>
          <a:xfrm rot="-6831765">
            <a:off x="7381026" y="1005148"/>
            <a:ext cx="947313" cy="947409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3"/>
          <p:cNvSpPr/>
          <p:nvPr/>
        </p:nvSpPr>
        <p:spPr>
          <a:xfrm rot="-1639990">
            <a:off x="5907384" y="3679152"/>
            <a:ext cx="332708" cy="332720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3"/>
          <p:cNvSpPr/>
          <p:nvPr/>
        </p:nvSpPr>
        <p:spPr>
          <a:xfrm rot="-5716912">
            <a:off x="6159260" y="3749354"/>
            <a:ext cx="815482" cy="815372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34"/>
          <p:cNvGrpSpPr/>
          <p:nvPr/>
        </p:nvGrpSpPr>
        <p:grpSpPr>
          <a:xfrm rot="1316436" flipH="1">
            <a:off x="7268342" y="2026945"/>
            <a:ext cx="621155" cy="716478"/>
            <a:chOff x="3350377" y="835704"/>
            <a:chExt cx="812646" cy="937355"/>
          </a:xfrm>
        </p:grpSpPr>
        <p:sp>
          <p:nvSpPr>
            <p:cNvPr id="287" name="Google Shape;287;p34"/>
            <p:cNvSpPr/>
            <p:nvPr/>
          </p:nvSpPr>
          <p:spPr>
            <a:xfrm>
              <a:off x="3350377" y="835704"/>
              <a:ext cx="812646" cy="812635"/>
            </a:xfrm>
            <a:custGeom>
              <a:avLst/>
              <a:gdLst/>
              <a:ahLst/>
              <a:cxnLst/>
              <a:rect l="l" t="t" r="r" b="b"/>
              <a:pathLst>
                <a:path w="70788" h="70787" extrusionOk="0">
                  <a:moveTo>
                    <a:pt x="35383" y="0"/>
                  </a:moveTo>
                  <a:cubicBezTo>
                    <a:pt x="15841" y="0"/>
                    <a:pt x="0" y="15841"/>
                    <a:pt x="0" y="35383"/>
                  </a:cubicBezTo>
                  <a:cubicBezTo>
                    <a:pt x="0" y="54946"/>
                    <a:pt x="15841" y="70787"/>
                    <a:pt x="35383" y="70787"/>
                  </a:cubicBezTo>
                  <a:cubicBezTo>
                    <a:pt x="54947" y="70787"/>
                    <a:pt x="70787" y="54946"/>
                    <a:pt x="70787" y="35383"/>
                  </a:cubicBezTo>
                  <a:cubicBezTo>
                    <a:pt x="70787" y="15841"/>
                    <a:pt x="54947" y="0"/>
                    <a:pt x="3538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4"/>
            <p:cNvSpPr/>
            <p:nvPr/>
          </p:nvSpPr>
          <p:spPr>
            <a:xfrm rot="976179">
              <a:off x="3614262" y="1553212"/>
              <a:ext cx="196276" cy="196283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3643668" y="1306717"/>
              <a:ext cx="219750" cy="109760"/>
            </a:xfrm>
            <a:custGeom>
              <a:avLst/>
              <a:gdLst/>
              <a:ahLst/>
              <a:cxnLst/>
              <a:rect l="l" t="t" r="r" b="b"/>
              <a:pathLst>
                <a:path w="19142" h="9561" fill="none" extrusionOk="0">
                  <a:moveTo>
                    <a:pt x="19141" y="1"/>
                  </a:moveTo>
                  <a:cubicBezTo>
                    <a:pt x="19141" y="5288"/>
                    <a:pt x="14869" y="9560"/>
                    <a:pt x="9582" y="9560"/>
                  </a:cubicBezTo>
                  <a:cubicBezTo>
                    <a:pt x="4294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3590011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62" y="0"/>
                  </a:moveTo>
                  <a:cubicBezTo>
                    <a:pt x="826" y="0"/>
                    <a:pt x="1" y="889"/>
                    <a:pt x="1" y="2010"/>
                  </a:cubicBezTo>
                  <a:cubicBezTo>
                    <a:pt x="1" y="3109"/>
                    <a:pt x="826" y="4019"/>
                    <a:pt x="1862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62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3873842" y="1075097"/>
              <a:ext cx="42499" cy="46138"/>
            </a:xfrm>
            <a:custGeom>
              <a:avLst/>
              <a:gdLst/>
              <a:ahLst/>
              <a:cxnLst/>
              <a:rect l="l" t="t" r="r" b="b"/>
              <a:pathLst>
                <a:path w="3702" h="4019" extrusionOk="0">
                  <a:moveTo>
                    <a:pt x="1840" y="0"/>
                  </a:moveTo>
                  <a:cubicBezTo>
                    <a:pt x="825" y="0"/>
                    <a:pt x="0" y="889"/>
                    <a:pt x="0" y="2010"/>
                  </a:cubicBezTo>
                  <a:cubicBezTo>
                    <a:pt x="0" y="3109"/>
                    <a:pt x="825" y="4019"/>
                    <a:pt x="1840" y="4019"/>
                  </a:cubicBezTo>
                  <a:cubicBezTo>
                    <a:pt x="2877" y="4019"/>
                    <a:pt x="3702" y="3109"/>
                    <a:pt x="3702" y="2010"/>
                  </a:cubicBezTo>
                  <a:cubicBezTo>
                    <a:pt x="3702" y="889"/>
                    <a:pt x="2877" y="0"/>
                    <a:pt x="184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34"/>
          <p:cNvSpPr txBox="1">
            <a:spLocks noGrp="1"/>
          </p:cNvSpPr>
          <p:nvPr>
            <p:ph type="title"/>
          </p:nvPr>
        </p:nvSpPr>
        <p:spPr>
          <a:xfrm>
            <a:off x="3028650" y="2861700"/>
            <a:ext cx="30867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1800" dirty="0" smtClean="0"/>
              <a:t>—</a:t>
            </a:r>
            <a:r>
              <a:rPr lang="pt-BR" sz="1800" dirty="0"/>
              <a:t> Non-</a:t>
            </a:r>
            <a:r>
              <a:rPr lang="pt-BR" sz="1800" dirty="0" err="1"/>
              <a:t>caring</a:t>
            </a:r>
            <a:r>
              <a:rPr lang="pt-BR" sz="1800" dirty="0"/>
              <a:t> </a:t>
            </a:r>
            <a:r>
              <a:rPr lang="pt-BR" sz="1800" dirty="0" err="1"/>
              <a:t>developer</a:t>
            </a:r>
            <a:endParaRPr sz="1800" dirty="0"/>
          </a:p>
        </p:txBody>
      </p:sp>
      <p:sp>
        <p:nvSpPr>
          <p:cNvPr id="293" name="Google Shape;293;p34"/>
          <p:cNvSpPr txBox="1">
            <a:spLocks noGrp="1"/>
          </p:cNvSpPr>
          <p:nvPr>
            <p:ph type="subTitle" idx="1"/>
          </p:nvPr>
        </p:nvSpPr>
        <p:spPr>
          <a:xfrm>
            <a:off x="2782500" y="1507850"/>
            <a:ext cx="3579000" cy="147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 smtClean="0"/>
              <a:t>“Just put JSON ignore on each attribute”</a:t>
            </a:r>
            <a:endParaRPr dirty="0"/>
          </a:p>
        </p:txBody>
      </p:sp>
      <p:sp>
        <p:nvSpPr>
          <p:cNvPr id="294" name="Google Shape;294;p34"/>
          <p:cNvSpPr/>
          <p:nvPr/>
        </p:nvSpPr>
        <p:spPr>
          <a:xfrm flipH="1">
            <a:off x="3143015" y="2861697"/>
            <a:ext cx="2857970" cy="1422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4"/>
          <p:cNvSpPr/>
          <p:nvPr/>
        </p:nvSpPr>
        <p:spPr>
          <a:xfrm rot="-2197574">
            <a:off x="6482480" y="704590"/>
            <a:ext cx="827162" cy="82715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4"/>
          <p:cNvSpPr/>
          <p:nvPr/>
        </p:nvSpPr>
        <p:spPr>
          <a:xfrm rot="-4146261">
            <a:off x="1058256" y="1389402"/>
            <a:ext cx="433799" cy="43381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34"/>
          <p:cNvSpPr/>
          <p:nvPr/>
        </p:nvSpPr>
        <p:spPr>
          <a:xfrm rot="958982">
            <a:off x="2468437" y="3606584"/>
            <a:ext cx="634100" cy="63412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34"/>
          <p:cNvGrpSpPr/>
          <p:nvPr/>
        </p:nvGrpSpPr>
        <p:grpSpPr>
          <a:xfrm rot="-959256" flipH="1">
            <a:off x="1034256" y="2017098"/>
            <a:ext cx="667004" cy="735841"/>
            <a:chOff x="4539349" y="819744"/>
            <a:chExt cx="812887" cy="896674"/>
          </a:xfrm>
        </p:grpSpPr>
        <p:sp>
          <p:nvSpPr>
            <p:cNvPr id="299" name="Google Shape;299;p34"/>
            <p:cNvSpPr/>
            <p:nvPr/>
          </p:nvSpPr>
          <p:spPr>
            <a:xfrm>
              <a:off x="4539349" y="903772"/>
              <a:ext cx="812887" cy="812646"/>
            </a:xfrm>
            <a:custGeom>
              <a:avLst/>
              <a:gdLst/>
              <a:ahLst/>
              <a:cxnLst/>
              <a:rect l="l" t="t" r="r" b="b"/>
              <a:pathLst>
                <a:path w="70809" h="70788" extrusionOk="0">
                  <a:moveTo>
                    <a:pt x="35404" y="1"/>
                  </a:moveTo>
                  <a:cubicBezTo>
                    <a:pt x="15841" y="1"/>
                    <a:pt x="0" y="15842"/>
                    <a:pt x="0" y="35384"/>
                  </a:cubicBezTo>
                  <a:cubicBezTo>
                    <a:pt x="0" y="54947"/>
                    <a:pt x="15841" y="70788"/>
                    <a:pt x="35404" y="70788"/>
                  </a:cubicBezTo>
                  <a:cubicBezTo>
                    <a:pt x="54946" y="70788"/>
                    <a:pt x="70808" y="54947"/>
                    <a:pt x="70808" y="35384"/>
                  </a:cubicBezTo>
                  <a:cubicBezTo>
                    <a:pt x="70808" y="15842"/>
                    <a:pt x="54946" y="1"/>
                    <a:pt x="35404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4832881" y="1398982"/>
              <a:ext cx="219739" cy="109760"/>
            </a:xfrm>
            <a:custGeom>
              <a:avLst/>
              <a:gdLst/>
              <a:ahLst/>
              <a:cxnLst/>
              <a:rect l="l" t="t" r="r" b="b"/>
              <a:pathLst>
                <a:path w="19141" h="9561" fill="none" extrusionOk="0">
                  <a:moveTo>
                    <a:pt x="19141" y="1"/>
                  </a:moveTo>
                  <a:cubicBezTo>
                    <a:pt x="19141" y="5288"/>
                    <a:pt x="14848" y="9560"/>
                    <a:pt x="9560" y="9560"/>
                  </a:cubicBezTo>
                  <a:cubicBezTo>
                    <a:pt x="4273" y="9560"/>
                    <a:pt x="1" y="5288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4778983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2" y="1"/>
                  </a:moveTo>
                  <a:cubicBezTo>
                    <a:pt x="847" y="1"/>
                    <a:pt x="1" y="910"/>
                    <a:pt x="1" y="2010"/>
                  </a:cubicBezTo>
                  <a:cubicBezTo>
                    <a:pt x="1" y="3131"/>
                    <a:pt x="847" y="4019"/>
                    <a:pt x="1862" y="4019"/>
                  </a:cubicBezTo>
                  <a:cubicBezTo>
                    <a:pt x="2877" y="4019"/>
                    <a:pt x="3702" y="3131"/>
                    <a:pt x="3702" y="2010"/>
                  </a:cubicBezTo>
                  <a:cubicBezTo>
                    <a:pt x="3702" y="910"/>
                    <a:pt x="2877" y="1"/>
                    <a:pt x="1862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4662197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19120" y="7657"/>
                  </a:moveTo>
                  <a:cubicBezTo>
                    <a:pt x="19120" y="7657"/>
                    <a:pt x="9624" y="1"/>
                    <a:pt x="1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466025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17449" y="3194"/>
                  </a:moveTo>
                  <a:cubicBezTo>
                    <a:pt x="17449" y="3194"/>
                    <a:pt x="12944" y="0"/>
                    <a:pt x="5013" y="4040"/>
                  </a:cubicBezTo>
                  <a:cubicBezTo>
                    <a:pt x="3913" y="4632"/>
                    <a:pt x="1925" y="5372"/>
                    <a:pt x="1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4693032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1" y="0"/>
                  </a:moveTo>
                  <a:cubicBezTo>
                    <a:pt x="1" y="0"/>
                    <a:pt x="1545" y="1354"/>
                    <a:pt x="3554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5062814" y="1166868"/>
              <a:ext cx="42499" cy="46150"/>
            </a:xfrm>
            <a:custGeom>
              <a:avLst/>
              <a:gdLst/>
              <a:ahLst/>
              <a:cxnLst/>
              <a:rect l="l" t="t" r="r" b="b"/>
              <a:pathLst>
                <a:path w="3702" h="4020" extrusionOk="0">
                  <a:moveTo>
                    <a:pt x="1861" y="1"/>
                  </a:moveTo>
                  <a:cubicBezTo>
                    <a:pt x="825" y="1"/>
                    <a:pt x="0" y="910"/>
                    <a:pt x="0" y="2010"/>
                  </a:cubicBezTo>
                  <a:cubicBezTo>
                    <a:pt x="0" y="3131"/>
                    <a:pt x="825" y="4019"/>
                    <a:pt x="1861" y="4019"/>
                  </a:cubicBezTo>
                  <a:cubicBezTo>
                    <a:pt x="2877" y="4019"/>
                    <a:pt x="3701" y="3131"/>
                    <a:pt x="3701" y="2010"/>
                  </a:cubicBezTo>
                  <a:cubicBezTo>
                    <a:pt x="3701" y="910"/>
                    <a:pt x="2877" y="1"/>
                    <a:pt x="1861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5002843" y="1111511"/>
              <a:ext cx="219498" cy="101988"/>
            </a:xfrm>
            <a:custGeom>
              <a:avLst/>
              <a:gdLst/>
              <a:ahLst/>
              <a:cxnLst/>
              <a:rect l="l" t="t" r="r" b="b"/>
              <a:pathLst>
                <a:path w="19120" h="8884" fill="none" extrusionOk="0">
                  <a:moveTo>
                    <a:pt x="0" y="7657"/>
                  </a:moveTo>
                  <a:cubicBezTo>
                    <a:pt x="0" y="7657"/>
                    <a:pt x="9496" y="1"/>
                    <a:pt x="19119" y="888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5023966" y="1129971"/>
              <a:ext cx="200315" cy="61682"/>
            </a:xfrm>
            <a:custGeom>
              <a:avLst/>
              <a:gdLst/>
              <a:ahLst/>
              <a:cxnLst/>
              <a:rect l="l" t="t" r="r" b="b"/>
              <a:pathLst>
                <a:path w="17449" h="5373" fill="none" extrusionOk="0">
                  <a:moveTo>
                    <a:pt x="0" y="3194"/>
                  </a:moveTo>
                  <a:cubicBezTo>
                    <a:pt x="0" y="3194"/>
                    <a:pt x="4505" y="0"/>
                    <a:pt x="12436" y="4040"/>
                  </a:cubicBezTo>
                  <a:cubicBezTo>
                    <a:pt x="13536" y="4632"/>
                    <a:pt x="15524" y="5372"/>
                    <a:pt x="17449" y="412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150705" y="1156191"/>
              <a:ext cx="40800" cy="15544"/>
            </a:xfrm>
            <a:custGeom>
              <a:avLst/>
              <a:gdLst/>
              <a:ahLst/>
              <a:cxnLst/>
              <a:rect l="l" t="t" r="r" b="b"/>
              <a:pathLst>
                <a:path w="3554" h="1354" fill="none" extrusionOk="0">
                  <a:moveTo>
                    <a:pt x="3553" y="0"/>
                  </a:moveTo>
                  <a:cubicBezTo>
                    <a:pt x="3553" y="0"/>
                    <a:pt x="2010" y="1354"/>
                    <a:pt x="0" y="122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 rot="1096871">
              <a:off x="5046719" y="846913"/>
              <a:ext cx="206450" cy="206458"/>
            </a:xfrm>
            <a:custGeom>
              <a:avLst/>
              <a:gdLst/>
              <a:ahLst/>
              <a:cxnLst/>
              <a:rect l="l" t="t" r="r" b="b"/>
              <a:pathLst>
                <a:path w="26955" h="26956" extrusionOk="0">
                  <a:moveTo>
                    <a:pt x="13482" y="1"/>
                  </a:moveTo>
                  <a:lnTo>
                    <a:pt x="13185" y="9570"/>
                  </a:lnTo>
                  <a:cubicBezTo>
                    <a:pt x="12792" y="11963"/>
                    <a:pt x="11963" y="12792"/>
                    <a:pt x="9570" y="13185"/>
                  </a:cubicBezTo>
                  <a:lnTo>
                    <a:pt x="0" y="13482"/>
                  </a:lnTo>
                  <a:lnTo>
                    <a:pt x="9570" y="13779"/>
                  </a:lnTo>
                  <a:cubicBezTo>
                    <a:pt x="11963" y="14172"/>
                    <a:pt x="12792" y="15002"/>
                    <a:pt x="13185" y="17385"/>
                  </a:cubicBezTo>
                  <a:lnTo>
                    <a:pt x="13482" y="26955"/>
                  </a:lnTo>
                  <a:lnTo>
                    <a:pt x="13779" y="17385"/>
                  </a:lnTo>
                  <a:cubicBezTo>
                    <a:pt x="14172" y="15002"/>
                    <a:pt x="15001" y="14172"/>
                    <a:pt x="17385" y="13779"/>
                  </a:cubicBezTo>
                  <a:lnTo>
                    <a:pt x="26955" y="13482"/>
                  </a:lnTo>
                  <a:lnTo>
                    <a:pt x="17385" y="13185"/>
                  </a:lnTo>
                  <a:cubicBezTo>
                    <a:pt x="15001" y="12792"/>
                    <a:pt x="14172" y="11963"/>
                    <a:pt x="13779" y="9570"/>
                  </a:cubicBezTo>
                  <a:lnTo>
                    <a:pt x="1348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87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tângulo 4"/>
          <p:cNvSpPr/>
          <p:nvPr/>
        </p:nvSpPr>
        <p:spPr>
          <a:xfrm>
            <a:off x="6115350" y="4156334"/>
            <a:ext cx="1371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" dirty="0">
                <a:latin typeface="Chelsea Market" panose="020B0604020202020204" charset="0"/>
                <a:hlinkClick r:id="rId3"/>
              </a:rPr>
              <a:t>Let's talk about mapping objects in c-sharp (</a:t>
            </a:r>
            <a:r>
              <a:rPr lang="en-US" sz="600" dirty="0" err="1">
                <a:latin typeface="Chelsea Market" panose="020B0604020202020204" charset="0"/>
                <a:hlinkClick r:id="rId3"/>
              </a:rPr>
              <a:t>josef.codes</a:t>
            </a:r>
            <a:r>
              <a:rPr lang="en-US" sz="600" dirty="0">
                <a:latin typeface="Chelsea Market" panose="020B0604020202020204" charset="0"/>
                <a:hlinkClick r:id="rId3"/>
              </a:rPr>
              <a:t>)</a:t>
            </a:r>
            <a:endParaRPr lang="pt-BR" sz="600" dirty="0">
              <a:latin typeface="Chelsea Market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50"/>
          <p:cNvSpPr txBox="1">
            <a:spLocks noGrp="1"/>
          </p:cNvSpPr>
          <p:nvPr>
            <p:ph type="title"/>
          </p:nvPr>
        </p:nvSpPr>
        <p:spPr>
          <a:xfrm>
            <a:off x="713225" y="5974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Mappers (Formas de mapear)</a:t>
            </a:r>
            <a:endParaRPr dirty="0"/>
          </a:p>
        </p:txBody>
      </p:sp>
      <p:grpSp>
        <p:nvGrpSpPr>
          <p:cNvPr id="779" name="Google Shape;779;p50"/>
          <p:cNvGrpSpPr/>
          <p:nvPr/>
        </p:nvGrpSpPr>
        <p:grpSpPr>
          <a:xfrm>
            <a:off x="2827735" y="1480632"/>
            <a:ext cx="3488527" cy="2293963"/>
            <a:chOff x="235800" y="830650"/>
            <a:chExt cx="6978450" cy="4588844"/>
          </a:xfrm>
        </p:grpSpPr>
        <p:sp>
          <p:nvSpPr>
            <p:cNvPr id="780" name="Google Shape;780;p50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0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0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0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0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0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" name="Google Shape;786;p50"/>
          <p:cNvSpPr txBox="1"/>
          <p:nvPr/>
        </p:nvSpPr>
        <p:spPr>
          <a:xfrm>
            <a:off x="1306700" y="3012125"/>
            <a:ext cx="19164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latin typeface="EB Garamond"/>
                <a:ea typeface="EB Garamond"/>
                <a:cs typeface="EB Garamond"/>
                <a:sym typeface="EB Garamond"/>
              </a:rPr>
              <a:t>AutoMapper</a:t>
            </a:r>
            <a:endParaRPr sz="160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87" name="Google Shape;787;p50"/>
          <p:cNvSpPr txBox="1"/>
          <p:nvPr/>
        </p:nvSpPr>
        <p:spPr>
          <a:xfrm>
            <a:off x="6366100" y="2110050"/>
            <a:ext cx="19164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latin typeface="EB Garamond"/>
                <a:ea typeface="EB Garamond"/>
                <a:cs typeface="EB Garamond"/>
                <a:sym typeface="EB Garamond"/>
              </a:rPr>
              <a:t>ExpressMapper</a:t>
            </a:r>
            <a:endParaRPr sz="160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88" name="Google Shape;788;p50"/>
          <p:cNvSpPr txBox="1"/>
          <p:nvPr/>
        </p:nvSpPr>
        <p:spPr>
          <a:xfrm>
            <a:off x="4665000" y="3729080"/>
            <a:ext cx="19164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latin typeface="EB Garamond"/>
                <a:ea typeface="EB Garamond"/>
                <a:cs typeface="EB Garamond"/>
                <a:sym typeface="EB Garamond"/>
              </a:rPr>
              <a:t>Mapster</a:t>
            </a:r>
            <a:endParaRPr sz="160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89" name="Google Shape;789;p50"/>
          <p:cNvSpPr/>
          <p:nvPr/>
        </p:nvSpPr>
        <p:spPr>
          <a:xfrm rot="-2330212">
            <a:off x="5040321" y="1954913"/>
            <a:ext cx="521064" cy="50963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50"/>
          <p:cNvSpPr/>
          <p:nvPr/>
        </p:nvSpPr>
        <p:spPr>
          <a:xfrm rot="1004026">
            <a:off x="4665609" y="2854594"/>
            <a:ext cx="289280" cy="282959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50"/>
          <p:cNvSpPr/>
          <p:nvPr/>
        </p:nvSpPr>
        <p:spPr>
          <a:xfrm rot="-421863">
            <a:off x="3134297" y="2071392"/>
            <a:ext cx="356737" cy="348943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92" name="Google Shape;792;p50"/>
          <p:cNvCxnSpPr>
            <a:stCxn id="786" idx="0"/>
          </p:cNvCxnSpPr>
          <p:nvPr/>
        </p:nvCxnSpPr>
        <p:spPr>
          <a:xfrm flipV="1">
            <a:off x="2264900" y="2263625"/>
            <a:ext cx="1046700" cy="748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3" name="Google Shape;793;p50"/>
          <p:cNvCxnSpPr>
            <a:stCxn id="788" idx="0"/>
          </p:cNvCxnSpPr>
          <p:nvPr/>
        </p:nvCxnSpPr>
        <p:spPr>
          <a:xfrm flipH="1" flipV="1">
            <a:off x="4822500" y="3003680"/>
            <a:ext cx="800700" cy="725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4" name="Google Shape;794;p50"/>
          <p:cNvCxnSpPr>
            <a:stCxn id="787" idx="1"/>
          </p:cNvCxnSpPr>
          <p:nvPr/>
        </p:nvCxnSpPr>
        <p:spPr>
          <a:xfrm flipH="1" flipV="1">
            <a:off x="5348500" y="2215200"/>
            <a:ext cx="1017600" cy="11027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787;p50"/>
          <p:cNvSpPr txBox="1"/>
          <p:nvPr/>
        </p:nvSpPr>
        <p:spPr>
          <a:xfrm>
            <a:off x="4335493" y="4261459"/>
            <a:ext cx="160386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latin typeface="EB Garamond"/>
                <a:ea typeface="EB Garamond"/>
                <a:cs typeface="EB Garamond"/>
                <a:sym typeface="EB Garamond"/>
              </a:rPr>
              <a:t>Manual mapping</a:t>
            </a:r>
            <a:endParaRPr sz="160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cxnSp>
        <p:nvCxnSpPr>
          <p:cNvPr id="24" name="Google Shape;794;p50"/>
          <p:cNvCxnSpPr>
            <a:stCxn id="22" idx="1"/>
          </p:cNvCxnSpPr>
          <p:nvPr/>
        </p:nvCxnSpPr>
        <p:spPr>
          <a:xfrm flipH="1" flipV="1">
            <a:off x="3816351" y="3237502"/>
            <a:ext cx="519142" cy="123938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790;p50"/>
          <p:cNvSpPr/>
          <p:nvPr/>
        </p:nvSpPr>
        <p:spPr>
          <a:xfrm rot="1004026">
            <a:off x="3666618" y="3086073"/>
            <a:ext cx="289280" cy="282959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5"/>
          <p:cNvSpPr txBox="1">
            <a:spLocks noGrp="1"/>
          </p:cNvSpPr>
          <p:nvPr>
            <p:ph type="title"/>
          </p:nvPr>
        </p:nvSpPr>
        <p:spPr>
          <a:xfrm>
            <a:off x="719575" y="252124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Demo</a:t>
            </a:r>
            <a:endParaRPr dirty="0"/>
          </a:p>
        </p:txBody>
      </p:sp>
      <p:sp>
        <p:nvSpPr>
          <p:cNvPr id="315" name="Google Shape;315;p35"/>
          <p:cNvSpPr txBox="1">
            <a:spLocks noGrp="1"/>
          </p:cNvSpPr>
          <p:nvPr>
            <p:ph type="title" idx="2"/>
          </p:nvPr>
        </p:nvSpPr>
        <p:spPr>
          <a:xfrm>
            <a:off x="2678700" y="1171461"/>
            <a:ext cx="3786600" cy="12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317" name="Google Shape;317;p35"/>
          <p:cNvSpPr/>
          <p:nvPr/>
        </p:nvSpPr>
        <p:spPr>
          <a:xfrm flipH="1">
            <a:off x="3143015" y="2597835"/>
            <a:ext cx="2857970" cy="14225"/>
          </a:xfrm>
          <a:custGeom>
            <a:avLst/>
            <a:gdLst/>
            <a:ahLst/>
            <a:cxnLst/>
            <a:rect l="l" t="t" r="r" b="b"/>
            <a:pathLst>
              <a:path w="47169" h="569" extrusionOk="0">
                <a:moveTo>
                  <a:pt x="32430" y="1"/>
                </a:moveTo>
                <a:lnTo>
                  <a:pt x="29478" y="9"/>
                </a:lnTo>
                <a:lnTo>
                  <a:pt x="23585" y="62"/>
                </a:lnTo>
                <a:lnTo>
                  <a:pt x="11797" y="149"/>
                </a:lnTo>
                <a:lnTo>
                  <a:pt x="1" y="254"/>
                </a:lnTo>
                <a:lnTo>
                  <a:pt x="1" y="315"/>
                </a:lnTo>
                <a:lnTo>
                  <a:pt x="11797" y="420"/>
                </a:lnTo>
                <a:lnTo>
                  <a:pt x="23585" y="507"/>
                </a:lnTo>
                <a:lnTo>
                  <a:pt x="29478" y="551"/>
                </a:lnTo>
                <a:lnTo>
                  <a:pt x="32430" y="568"/>
                </a:lnTo>
                <a:lnTo>
                  <a:pt x="35381" y="560"/>
                </a:lnTo>
                <a:lnTo>
                  <a:pt x="38323" y="525"/>
                </a:lnTo>
                <a:cubicBezTo>
                  <a:pt x="39310" y="507"/>
                  <a:pt x="40288" y="498"/>
                  <a:pt x="41275" y="472"/>
                </a:cubicBezTo>
                <a:cubicBezTo>
                  <a:pt x="43239" y="437"/>
                  <a:pt x="45204" y="385"/>
                  <a:pt x="47169" y="315"/>
                </a:cubicBezTo>
                <a:lnTo>
                  <a:pt x="47169" y="254"/>
                </a:lnTo>
                <a:cubicBezTo>
                  <a:pt x="45204" y="184"/>
                  <a:pt x="43239" y="132"/>
                  <a:pt x="41275" y="88"/>
                </a:cubicBezTo>
                <a:cubicBezTo>
                  <a:pt x="40288" y="71"/>
                  <a:pt x="39310" y="62"/>
                  <a:pt x="38323" y="44"/>
                </a:cubicBezTo>
                <a:lnTo>
                  <a:pt x="35381" y="9"/>
                </a:lnTo>
                <a:lnTo>
                  <a:pt x="3243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5"/>
          <p:cNvSpPr/>
          <p:nvPr/>
        </p:nvSpPr>
        <p:spPr>
          <a:xfrm rot="-1640047">
            <a:off x="1183333" y="995726"/>
            <a:ext cx="1342677" cy="134269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5"/>
          <p:cNvSpPr/>
          <p:nvPr/>
        </p:nvSpPr>
        <p:spPr>
          <a:xfrm rot="-548247">
            <a:off x="1308803" y="2159491"/>
            <a:ext cx="824504" cy="824524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5"/>
          <p:cNvSpPr/>
          <p:nvPr/>
        </p:nvSpPr>
        <p:spPr>
          <a:xfrm rot="-3724430">
            <a:off x="2451585" y="1475062"/>
            <a:ext cx="437707" cy="437695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5"/>
          <p:cNvSpPr/>
          <p:nvPr/>
        </p:nvSpPr>
        <p:spPr>
          <a:xfrm rot="1693307">
            <a:off x="6800731" y="3508984"/>
            <a:ext cx="824521" cy="824524"/>
          </a:xfrm>
          <a:custGeom>
            <a:avLst/>
            <a:gdLst/>
            <a:ahLst/>
            <a:cxnLst/>
            <a:rect l="l" t="t" r="r" b="b"/>
            <a:pathLst>
              <a:path w="26955" h="26956" extrusionOk="0">
                <a:moveTo>
                  <a:pt x="13482" y="1"/>
                </a:moveTo>
                <a:lnTo>
                  <a:pt x="13185" y="9570"/>
                </a:lnTo>
                <a:cubicBezTo>
                  <a:pt x="12792" y="11963"/>
                  <a:pt x="11963" y="12792"/>
                  <a:pt x="9570" y="13185"/>
                </a:cubicBezTo>
                <a:lnTo>
                  <a:pt x="0" y="13482"/>
                </a:lnTo>
                <a:lnTo>
                  <a:pt x="9570" y="13779"/>
                </a:lnTo>
                <a:cubicBezTo>
                  <a:pt x="11963" y="14172"/>
                  <a:pt x="12792" y="15002"/>
                  <a:pt x="13185" y="17385"/>
                </a:cubicBezTo>
                <a:lnTo>
                  <a:pt x="13482" y="26955"/>
                </a:lnTo>
                <a:lnTo>
                  <a:pt x="13779" y="17385"/>
                </a:lnTo>
                <a:cubicBezTo>
                  <a:pt x="14172" y="15002"/>
                  <a:pt x="15001" y="14172"/>
                  <a:pt x="17385" y="13779"/>
                </a:cubicBezTo>
                <a:lnTo>
                  <a:pt x="26955" y="13482"/>
                </a:lnTo>
                <a:lnTo>
                  <a:pt x="17385" y="13185"/>
                </a:lnTo>
                <a:cubicBezTo>
                  <a:pt x="15001" y="12792"/>
                  <a:pt x="14172" y="11963"/>
                  <a:pt x="13779" y="9570"/>
                </a:cubicBezTo>
                <a:lnTo>
                  <a:pt x="13482" y="1"/>
                </a:lnTo>
                <a:close/>
              </a:path>
            </a:pathLst>
          </a:custGeom>
          <a:solidFill>
            <a:schemeClr val="accent3"/>
          </a:solidFill>
          <a:ln w="10925" cap="flat" cmpd="sng">
            <a:solidFill>
              <a:schemeClr val="dk1"/>
            </a:solidFill>
            <a:prstDash val="solid"/>
            <a:miter lim="87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14;p35"/>
          <p:cNvSpPr txBox="1">
            <a:spLocks/>
          </p:cNvSpPr>
          <p:nvPr/>
        </p:nvSpPr>
        <p:spPr>
          <a:xfrm>
            <a:off x="802125" y="3327691"/>
            <a:ext cx="77175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helsea Market"/>
              <a:buNone/>
              <a:defRPr sz="4800" b="0" i="0" u="none" strike="noStrike" cap="none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helsea Market"/>
              <a:buNone/>
              <a:defRPr sz="3600" b="0" i="0" u="none" strike="noStrike" cap="none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helsea Market"/>
              <a:buNone/>
              <a:defRPr sz="3600" b="0" i="0" u="none" strike="noStrike" cap="none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helsea Market"/>
              <a:buNone/>
              <a:defRPr sz="3600" b="0" i="0" u="none" strike="noStrike" cap="none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helsea Market"/>
              <a:buNone/>
              <a:defRPr sz="3600" b="0" i="0" u="none" strike="noStrike" cap="none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helsea Market"/>
              <a:buNone/>
              <a:defRPr sz="3600" b="0" i="0" u="none" strike="noStrike" cap="none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helsea Market"/>
              <a:buNone/>
              <a:defRPr sz="3600" b="0" i="0" u="none" strike="noStrike" cap="none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helsea Market"/>
              <a:buNone/>
              <a:defRPr sz="3600" b="0" i="0" u="none" strike="noStrike" cap="none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helsea Market"/>
              <a:buNone/>
              <a:defRPr sz="3600" b="0" i="0" u="none" strike="noStrike" cap="none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r>
              <a:rPr lang="pt-BR" sz="2000" strike="sngStrike" dirty="0" smtClean="0"/>
              <a:t>Hora de mostrar o melhor</a:t>
            </a:r>
            <a:endParaRPr lang="pt-BR" sz="2000" strike="sngStrike" dirty="0"/>
          </a:p>
        </p:txBody>
      </p:sp>
    </p:spTree>
    <p:extLst>
      <p:ext uri="{BB962C8B-B14F-4D97-AF65-F5344CB8AC3E}">
        <p14:creationId xmlns:p14="http://schemas.microsoft.com/office/powerpoint/2010/main" val="391277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TALK is cheap Show me the code - Linus Torvalds | Meme Generat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4925" y="863632"/>
            <a:ext cx="3676618" cy="367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231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nrichment School Center by Slidesgo">
  <a:themeElements>
    <a:clrScheme name="Simple Light">
      <a:dk1>
        <a:srgbClr val="252525"/>
      </a:dk1>
      <a:lt1>
        <a:srgbClr val="FFFFFF"/>
      </a:lt1>
      <a:dk2>
        <a:srgbClr val="FFFFFF"/>
      </a:dk2>
      <a:lt2>
        <a:srgbClr val="E2E2E2"/>
      </a:lt2>
      <a:accent1>
        <a:srgbClr val="91D6EF"/>
      </a:accent1>
      <a:accent2>
        <a:srgbClr val="F1F2F3"/>
      </a:accent2>
      <a:accent3>
        <a:srgbClr val="29FDDE"/>
      </a:accent3>
      <a:accent4>
        <a:srgbClr val="CAC6CB"/>
      </a:accent4>
      <a:accent5>
        <a:srgbClr val="010000"/>
      </a:accent5>
      <a:accent6>
        <a:srgbClr val="7ECDEB"/>
      </a:accent6>
      <a:hlink>
        <a:srgbClr val="2525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235</Words>
  <Application>Microsoft Office PowerPoint</Application>
  <PresentationFormat>Apresentação na tela (16:9)</PresentationFormat>
  <Paragraphs>51</Paragraphs>
  <Slides>14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2" baseType="lpstr">
      <vt:lpstr>Arial</vt:lpstr>
      <vt:lpstr>Roboto Condensed Light</vt:lpstr>
      <vt:lpstr>Chelsea Market</vt:lpstr>
      <vt:lpstr>Wingdings</vt:lpstr>
      <vt:lpstr>EB Garamond Regular</vt:lpstr>
      <vt:lpstr>EB Garamond</vt:lpstr>
      <vt:lpstr>Comfortaa Regular</vt:lpstr>
      <vt:lpstr>Enrichment School Center by Slidesgo</vt:lpstr>
      <vt:lpstr>Mapster </vt:lpstr>
      <vt:lpstr>WHOAMI</vt:lpstr>
      <vt:lpstr>01</vt:lpstr>
      <vt:lpstr>Formas de Mapping</vt:lpstr>
      <vt:lpstr>Object mapping</vt:lpstr>
      <vt:lpstr>— Non-caring developer</vt:lpstr>
      <vt:lpstr>The Mappers (Formas de mapear)</vt:lpstr>
      <vt:lpstr>Demo</vt:lpstr>
      <vt:lpstr>Apresentação do PowerPoint</vt:lpstr>
      <vt:lpstr>—Linus Torvalds</vt:lpstr>
      <vt:lpstr>Considerações</vt:lpstr>
      <vt:lpstr>Final thoughts</vt:lpstr>
      <vt:lpstr>Thanks!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Mapster</dc:title>
  <dc:creator>YNOA PEDRO LOURENCO MOTA</dc:creator>
  <cp:lastModifiedBy>YNOA PEDRO LOURENCO MOTA</cp:lastModifiedBy>
  <cp:revision>10</cp:revision>
  <dcterms:modified xsi:type="dcterms:W3CDTF">2021-06-14T18:11:45Z</dcterms:modified>
</cp:coreProperties>
</file>